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3" r:id="rId2"/>
    <p:sldId id="256" r:id="rId3"/>
    <p:sldId id="257" r:id="rId4"/>
    <p:sldId id="258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59" r:id="rId15"/>
    <p:sldId id="260" r:id="rId16"/>
    <p:sldId id="261" r:id="rId17"/>
    <p:sldId id="262" r:id="rId18"/>
    <p:sldId id="26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100" d="100"/>
          <a:sy n="100" d="100"/>
        </p:scale>
        <p:origin x="234" y="2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3700741"/>
              </p:ext>
            </p:extLst>
          </p:nvPr>
        </p:nvGraphicFramePr>
        <p:xfrm>
          <a:off x="3800475" y="193214"/>
          <a:ext cx="4362449" cy="61499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89940" imgH="8304744" progId="Word.Document.12">
                  <p:embed/>
                </p:oleObj>
              </mc:Choice>
              <mc:Fallback>
                <p:oleObj name="Dokument" r:id="rId3" imgW="5889940" imgH="830474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00475" y="193214"/>
                        <a:ext cx="4362449" cy="61499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32674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89212" y="2218763"/>
            <a:ext cx="8915399" cy="22627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Vektorová grafika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37131" y="5002306"/>
            <a:ext cx="6339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Vkládání a práce s objekty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7599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69777" y="463766"/>
            <a:ext cx="9094694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 vektorovém editoru lze vkládat různé objekty, které lze následně upravovat.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69777" y="1346444"/>
            <a:ext cx="9094694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dobré si uvědomit, že i v rastrových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editorech lze vkládat objekty, ale po vložení je jich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následná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úprava velice problematická.</a:t>
            </a:r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6711" y="2381867"/>
            <a:ext cx="4467225" cy="406336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469777" y="3264545"/>
            <a:ext cx="9094694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Použijeme postranní nástrojovou lištu</a:t>
            </a: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884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42881" y="332155"/>
            <a:ext cx="8771965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 výběru nakresleného objektu, se objeví nástrojová lišta pro úpravu objektů. 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Již nakreslený objekt lze měnit po vybrání nástrojem „černá šipka“.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2881" y="2094100"/>
            <a:ext cx="7306237" cy="3903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489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42881" y="531529"/>
            <a:ext cx="4132731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Objekty můžeme </a:t>
            </a: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zarovnávat.</a:t>
            </a:r>
            <a:endParaRPr lang="cs-CZ" sz="24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8401" y="531529"/>
            <a:ext cx="4019550" cy="591502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509275" y="2064493"/>
            <a:ext cx="4132731" cy="16730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 obrázku jsou dvě hvězdy zarovnané na střed v horizontálním i vertikálním směru.</a:t>
            </a:r>
            <a:endParaRPr lang="cs-CZ" sz="24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75670" y="5547282"/>
            <a:ext cx="4132731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Postup si ukážeme.</a:t>
            </a:r>
            <a:endParaRPr lang="cs-CZ" sz="24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913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58811" y="477741"/>
            <a:ext cx="4132731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Nakreslíme a upravíme objekty.</a:t>
            </a:r>
            <a:endParaRPr lang="cs-CZ" sz="24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8811" y="1095375"/>
            <a:ext cx="3943350" cy="558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612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85705" y="679447"/>
            <a:ext cx="9661154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Vybereme objekty, použijeme tlačítka zarovnání objektů na panelu galerie. </a:t>
            </a:r>
            <a:endParaRPr lang="cs-CZ" sz="24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7082" y="1523870"/>
            <a:ext cx="10058400" cy="5334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53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25718" y="356718"/>
            <a:ext cx="9661154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Další možnosti skýtá menu objekty.</a:t>
            </a:r>
            <a:endParaRPr lang="cs-CZ" sz="24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5718" y="1048705"/>
            <a:ext cx="10058400" cy="5214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27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25718" y="356718"/>
            <a:ext cx="9661154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Pomocí menu Objekty -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ogické operace – Spojit objekty můžeme spojit překrývající se objekty. Na příkladu z obrázku nejprve vybereme trojúhelníky. Následně přejdeme  do menu.</a:t>
            </a: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2762" y="1825068"/>
            <a:ext cx="5343525" cy="3933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071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9577" y="191915"/>
            <a:ext cx="4136424" cy="291102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0350" y="2354016"/>
            <a:ext cx="5100637" cy="39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60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25718" y="356718"/>
            <a:ext cx="9661154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Pomocí menu Objekty -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ogické operace – Spojit objekty vytvoříme srdce ze čtverce a dvou kruhů.</a:t>
            </a: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25718" y="1499718"/>
            <a:ext cx="9661154" cy="445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Postup: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Nakreslíme čtverec a otočíme ho o 45°. 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(Pro přesný rozměr použijeme tlačítko Transformace a stejnojmenný plovoucí panel.)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Nakreslíme kružnici a duplikujeme ji (CTRL + přesun)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Posuneme je na otočený čtverec</a:t>
            </a: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9150" y="2906445"/>
            <a:ext cx="5086350" cy="1847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938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6588" y="138113"/>
            <a:ext cx="4662487" cy="288234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800" y="3120941"/>
            <a:ext cx="7753350" cy="3298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31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624" y="841641"/>
            <a:ext cx="4371975" cy="3906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97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47470" y="693158"/>
            <a:ext cx="766665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Objekty lze upravovat i ručně pomoci nástroje „černá šipka“.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4311" y="1485788"/>
            <a:ext cx="5760720" cy="4773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022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42882" y="652554"/>
            <a:ext cx="8946777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Jako objekt můžeme ve vektorového editoru vkládat 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rastrový obrázek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42881" y="1432483"/>
            <a:ext cx="8946777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Využijeme postranní lištu.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2881" y="2043036"/>
            <a:ext cx="3057525" cy="43815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500406" y="2428495"/>
            <a:ext cx="6400241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Tlačítko pak vyvolá okno pro výběr obrázku.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Obrázek 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0406" y="2979083"/>
            <a:ext cx="5760720" cy="3364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03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2917" y="808074"/>
            <a:ext cx="8556812" cy="4570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29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18446" y="343271"/>
            <a:ext cx="8946777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Obrázek lze vložit i pomocí tlačítka Kliparty na panelu galerie. Obrázek do plochy přetáhneme myší.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446" y="1225949"/>
            <a:ext cx="10058400" cy="534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3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18446" y="343271"/>
            <a:ext cx="8946777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 případě, že dochází k překrývání objektů, je možné jejich pořadí měnit pomocí tlačítek na nástrojové liště.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(Tlačítka se objeví po vybrání objektu).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446" y="1943851"/>
            <a:ext cx="5363779" cy="38787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4445" y="1943851"/>
            <a:ext cx="4210050" cy="375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98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154</TotalTime>
  <Words>230</Words>
  <Application>Microsoft Office PowerPoint</Application>
  <PresentationFormat>Vlastní</PresentationFormat>
  <Paragraphs>25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Stébla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name</cp:lastModifiedBy>
  <cp:revision>13</cp:revision>
  <dcterms:created xsi:type="dcterms:W3CDTF">2013-06-12T08:40:28Z</dcterms:created>
  <dcterms:modified xsi:type="dcterms:W3CDTF">2013-06-27T08:30:05Z</dcterms:modified>
</cp:coreProperties>
</file>