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65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90" d="100"/>
          <a:sy n="90" d="100"/>
        </p:scale>
        <p:origin x="-126" y="-15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jp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99927907"/>
              </p:ext>
            </p:extLst>
          </p:nvPr>
        </p:nvGraphicFramePr>
        <p:xfrm>
          <a:off x="3753294" y="126698"/>
          <a:ext cx="4635794" cy="653530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889940" imgH="8304744" progId="Word.Document.12">
                  <p:embed/>
                </p:oleObj>
              </mc:Choice>
              <mc:Fallback>
                <p:oleObj name="Dokument" r:id="rId3" imgW="5889940" imgH="8304744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753294" y="126698"/>
                        <a:ext cx="4635794" cy="653530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9361429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2589212" y="2218763"/>
            <a:ext cx="8915399" cy="226278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Vektorová grafika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679466" y="4895214"/>
            <a:ext cx="633963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Vkládání a práce s objekty - text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23349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26296" y="389540"/>
            <a:ext cx="9094694" cy="47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Text nalezneme v postranní nástrojové liště základní </a:t>
            </a:r>
            <a:endParaRPr lang="cs-CZ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48649" y="939114"/>
            <a:ext cx="3214400" cy="519807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30779" y="939114"/>
            <a:ext cx="2133600" cy="111442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6009143" y="2133113"/>
            <a:ext cx="5711847" cy="47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Uvidíme zde dvě ikony – T, A. </a:t>
            </a:r>
            <a:endParaRPr lang="cs-CZ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6063049" y="2603113"/>
            <a:ext cx="5711847" cy="127785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Rozdíl je viditelný na obrázku. Oba texty jsou vloženy a posléze zvětšeny. T – zvětšujeme textový rám. A- zvětšujeme text </a:t>
            </a:r>
            <a:endParaRPr lang="cs-CZ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14864" y="3939833"/>
            <a:ext cx="3706126" cy="21973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5739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26723" y="400936"/>
            <a:ext cx="8608541" cy="88267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Text lze </a:t>
            </a: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upravovat.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Jednou z úprav je možnost převést text na křivky. Lze vytvořit zajímavé efekty. 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42644" y="1527671"/>
            <a:ext cx="6686241" cy="3991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654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26296" y="389540"/>
            <a:ext cx="1286677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Postup:</a:t>
            </a:r>
            <a:endParaRPr lang="cs-CZ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626295" y="877046"/>
            <a:ext cx="8049943" cy="397185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Nástrojem T napíšeme text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Upravíme velikost rámu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cs-CZ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cs-CZ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cs-CZ" sz="2400" dirty="0" smtClean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r>
              <a:rPr lang="cs-CZ" sz="2400" dirty="0" smtClean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Zvolíme volbu převést text na křivky.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</a:pPr>
            <a:endParaRPr lang="cs-CZ" sz="2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036" t="11486" r="9451"/>
          <a:stretch/>
        </p:blipFill>
        <p:spPr bwMode="auto">
          <a:xfrm>
            <a:off x="6883230" y="809670"/>
            <a:ext cx="2171700" cy="220218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Obrázek 4"/>
          <p:cNvPicPr/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747"/>
          <a:stretch/>
        </p:blipFill>
        <p:spPr bwMode="auto">
          <a:xfrm>
            <a:off x="3083011" y="1753520"/>
            <a:ext cx="2895600" cy="16764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83011" y="4848903"/>
            <a:ext cx="6591300" cy="1304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6873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669059" y="409174"/>
            <a:ext cx="8863914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Výběrovým nástrojem „černé šipka“ můžeme upravit jednotlivé body.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60266" y="1482811"/>
            <a:ext cx="6208447" cy="34327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99810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33085" y="458501"/>
            <a:ext cx="7774958" cy="47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Můžeme kombinovat výběrové nástroje „bílá“ i „černá“.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9738" y="1288132"/>
            <a:ext cx="5760720" cy="42487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715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784388" y="351509"/>
            <a:ext cx="8995720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Další úpravou textu ve vektorovém editoru je posazení textu na křivku.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784388" y="993961"/>
            <a:ext cx="8657969" cy="47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Vytvoříme text a křivku. Oba objekty vybereme.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53118" y="1950239"/>
            <a:ext cx="5415812" cy="39151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57772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5640" y="631495"/>
            <a:ext cx="7932172" cy="4700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 menu Text zvolíme – umístit na křivku.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15640" y="1299210"/>
            <a:ext cx="5760720" cy="42595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1537552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16786" y="489722"/>
            <a:ext cx="5760720" cy="330835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116786" y="4569282"/>
            <a:ext cx="8753938" cy="4875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cs-CZ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Text na křivce můžeme zarovnat (1). Křivku můžeme upravovat (2, 3).</a:t>
            </a:r>
            <a:endParaRPr lang="cs-CZ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207941"/>
      </p:ext>
    </p:extLst>
  </p:cSld>
  <p:clrMapOvr>
    <a:masterClrMapping/>
  </p:clrMapOvr>
</p:sld>
</file>

<file path=ppt/theme/theme1.xml><?xml version="1.0" encoding="utf-8"?>
<a:theme xmlns:a="http://schemas.openxmlformats.org/drawingml/2006/main" name="Stébla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31</TotalTime>
  <Words>131</Words>
  <Application>Microsoft Office PowerPoint</Application>
  <PresentationFormat>Vlastní</PresentationFormat>
  <Paragraphs>20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Stébla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Daniel Sisr</dc:creator>
  <cp:lastModifiedBy>name</cp:lastModifiedBy>
  <cp:revision>5</cp:revision>
  <dcterms:created xsi:type="dcterms:W3CDTF">2013-06-12T15:13:02Z</dcterms:created>
  <dcterms:modified xsi:type="dcterms:W3CDTF">2013-06-27T08:33:26Z</dcterms:modified>
</cp:coreProperties>
</file>