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60" r:id="rId3"/>
    <p:sldId id="256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925B89-4C9F-4EF7-AF80-ABF0CC8D095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37CBB5-611F-43EA-AA55-8FACDA529C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485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b="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Poznámka: </a:t>
            </a:r>
            <a:br>
              <a:rPr lang="cs-CZ" sz="1000" b="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000" b="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„tajenka: EKOSYSTÉM,</a:t>
            </a:r>
            <a:r>
              <a:rPr lang="cs-CZ" sz="1000" b="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vysvětlení pojmu, využít jako pracovní list při opakování tématu „les“</a:t>
            </a:r>
            <a:endParaRPr lang="cs-CZ" sz="1000" b="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37CBB5-611F-43EA-AA55-8FACDA529C6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3C3DD-D74B-4F85-ABF1-3DB7D1437EB8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E2986-E87C-43E7-BC1D-569B714D0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pPr algn="ctr"/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Evropa a svět</a:t>
            </a:r>
          </a:p>
          <a:p>
            <a:pPr algn="ctr"/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Evropa a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 XVIII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VY_32_INOVACE_18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14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Marie Nováková,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059832" y="6165304"/>
            <a:ext cx="3352801" cy="365125"/>
          </a:xfrm>
        </p:spPr>
        <p:txBody>
          <a:bodyPr/>
          <a:lstStyle/>
          <a:p>
            <a:pPr algn="ctr"/>
            <a:r>
              <a:rPr lang="cs-CZ" dirty="0" smtClean="0"/>
              <a:t>Moderní škola 2011,</a:t>
            </a:r>
            <a:br>
              <a:rPr lang="cs-CZ" dirty="0" smtClean="0"/>
            </a:br>
            <a:r>
              <a:rPr lang="cs-CZ" dirty="0" smtClean="0"/>
              <a:t>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3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92696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vlastivěda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 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znalostí o lese v tématu Evropa a svět – podnebné pásy a             rostliny, podrobnější metodika je uvedena ve skryté poznámce u </a:t>
            </a:r>
            <a:r>
              <a:rPr lang="cs-CZ" sz="16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výklad, samostatná práce žáků zábavnou formou, společná kontrola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0" y="476672"/>
          <a:ext cx="4652518" cy="2736305"/>
        </p:xfrm>
        <a:graphic>
          <a:graphicData uri="http://schemas.openxmlformats.org/drawingml/2006/table">
            <a:tbl>
              <a:tblPr/>
              <a:tblGrid>
                <a:gridCol w="629073"/>
                <a:gridCol w="629073"/>
                <a:gridCol w="629073"/>
                <a:gridCol w="629073"/>
                <a:gridCol w="629073"/>
                <a:gridCol w="629073"/>
                <a:gridCol w="235902"/>
                <a:gridCol w="314536"/>
                <a:gridCol w="327642"/>
              </a:tblGrid>
              <a:tr h="274546">
                <a:tc gridSpan="5">
                  <a:txBody>
                    <a:bodyPr/>
                    <a:lstStyle/>
                    <a:p>
                      <a:pPr algn="l" fontAlgn="b"/>
                      <a:r>
                        <a:rPr lang="pl-PL" sz="1400" b="1" i="0" u="none" strike="noStrike" dirty="0">
                          <a:solidFill>
                            <a:srgbClr val="00B050"/>
                          </a:solidFill>
                          <a:latin typeface="Arial"/>
                        </a:rPr>
                        <a:t>Doplň křížovku a napiš tajenku.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87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8788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1. Jehličnatý strom s dlouhými jehlicemi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2. Dolň jméno obojživelníka: _____________________ hnědý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3. Jehličnatý strom, který jediný na podzim opadává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4. Jméno lesního savce s parůžky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5. Jak se nazývají nezelené lesní rostliny?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6. Pojmenuj lesního ptáka s modrým zakončením křídel.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7. Který pták má přezdívku "doktor lesa" ?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2667">
                <a:tc gridSpan="8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8. Doplň 2. název fialové lesní květiny: </a:t>
                      </a:r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latin typeface="Arial"/>
                        </a:rPr>
                        <a:t>jaterník ___________________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8788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9. Napiš název drobného lesního hmyzu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Arial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076700" y="3429000"/>
          <a:ext cx="5067300" cy="2319141"/>
        </p:xfrm>
        <a:graphic>
          <a:graphicData uri="http://schemas.openxmlformats.org/drawingml/2006/table">
            <a:tbl>
              <a:tblPr/>
              <a:tblGrid>
                <a:gridCol w="3048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26613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45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45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45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45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45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345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13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13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M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1" descr="C:\Users\Kulis hp\AppData\Local\Microsoft\Windows\Temporary Internet Files\Content.IE5\D5N2862I\MP900399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04664"/>
            <a:ext cx="1666875" cy="1371600"/>
          </a:xfrm>
          <a:prstGeom prst="ellipse">
            <a:avLst/>
          </a:prstGeom>
          <a:noFill/>
          <a:scene3d>
            <a:camera prst="orthographicFront"/>
            <a:lightRig rig="threePt" dir="t"/>
          </a:scene3d>
          <a:sp3d extrusionH="76200" contourW="12700">
            <a:bevelT/>
            <a:bevelB/>
            <a:extrusionClr>
              <a:srgbClr val="99FF66"/>
            </a:extrusionClr>
            <a:contourClr>
              <a:srgbClr val="00B050"/>
            </a:contourClr>
          </a:sp3d>
        </p:spPr>
      </p:pic>
      <p:pic>
        <p:nvPicPr>
          <p:cNvPr id="7" name="Picture 11" descr="C:\Users\Kulis hp\AppData\Local\Microsoft\Windows\Temporary Internet Files\Content.IE5\D5N2862I\MC9002342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332656"/>
            <a:ext cx="1514475" cy="1790699"/>
          </a:xfrm>
          <a:prstGeom prst="rect">
            <a:avLst/>
          </a:prstGeom>
          <a:noFill/>
        </p:spPr>
      </p:pic>
      <p:pic>
        <p:nvPicPr>
          <p:cNvPr id="8" name="Picture 8" descr="C:\Users\Kulis hp\AppData\Local\Microsoft\Windows\Temporary Internet Files\Content.IE5\XI2EKK3G\MC9004384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916832"/>
            <a:ext cx="1695449" cy="1495425"/>
          </a:xfrm>
          <a:prstGeom prst="rect">
            <a:avLst/>
          </a:prstGeom>
          <a:noFill/>
        </p:spPr>
      </p:pic>
      <p:pic>
        <p:nvPicPr>
          <p:cNvPr id="9" name="Picture 14" descr="C:\Users\Kulis hp\AppData\Local\Microsoft\Windows\Temporary Internet Files\Content.IE5\578M8PJP\MC9002417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501008"/>
            <a:ext cx="1295400" cy="1514475"/>
          </a:xfrm>
          <a:prstGeom prst="rect">
            <a:avLst/>
          </a:prstGeom>
          <a:noFill/>
        </p:spPr>
      </p:pic>
      <p:pic>
        <p:nvPicPr>
          <p:cNvPr id="10" name="Picture 15" descr="C:\Users\Kulis hp\AppData\Local\Microsoft\Windows\Temporary Internet Files\Content.IE5\578M8PJP\MP90040670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3717032"/>
            <a:ext cx="1790699" cy="1816840"/>
          </a:xfrm>
          <a:prstGeom prst="ellipse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extrusionH="76200" contourW="12700">
            <a:bevelT/>
            <a:bevelB/>
            <a:extrusionClr>
              <a:srgbClr val="92D050"/>
            </a:extrusionClr>
            <a:contourClr>
              <a:srgbClr val="00B050"/>
            </a:contourClr>
          </a:sp3d>
        </p:spPr>
      </p:pic>
      <p:pic>
        <p:nvPicPr>
          <p:cNvPr id="11" name="Picture 17" descr="C:\Users\Kulis hp\AppData\Local\Microsoft\Windows\Temporary Internet Files\Content.IE5\XI2EKK3G\MC90023317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4941168"/>
            <a:ext cx="1333499" cy="1594981"/>
          </a:xfrm>
          <a:prstGeom prst="rect">
            <a:avLst/>
          </a:prstGeom>
          <a:noFill/>
        </p:spPr>
      </p:pic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148064" y="6021288"/>
          <a:ext cx="3797303" cy="228600"/>
        </p:xfrm>
        <a:graphic>
          <a:graphicData uri="http://schemas.openxmlformats.org/drawingml/2006/table">
            <a:tbl>
              <a:tblPr/>
              <a:tblGrid>
                <a:gridCol w="935015"/>
                <a:gridCol w="318032"/>
                <a:gridCol w="318032"/>
                <a:gridCol w="318032"/>
                <a:gridCol w="318032"/>
                <a:gridCol w="318032"/>
                <a:gridCol w="318032"/>
                <a:gridCol w="318032"/>
                <a:gridCol w="318032"/>
                <a:gridCol w="318032"/>
              </a:tblGrid>
              <a:tr h="228600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>
                          <a:solidFill>
                            <a:srgbClr val="00B050"/>
                          </a:solidFill>
                          <a:latin typeface="Arial"/>
                        </a:rPr>
                        <a:t>Tajenka: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</a:tbl>
          </a:graphicData>
        </a:graphic>
      </p:graphicFrame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3347864" y="6396335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Moderní škola 2011, CZ.1.07/1.4.00/21.1692</a:t>
            </a:r>
            <a:endParaRPr lang="cs-CZ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95536" y="404664"/>
            <a:ext cx="84969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/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645333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Moderní škola 2011, CZ.1.07/1.4.00/21.1692</a:t>
            </a:r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192</Words>
  <Application>Microsoft Office PowerPoint</Application>
  <PresentationFormat>Předvádění na obrazovce (4:3)</PresentationFormat>
  <Paragraphs>120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 Nováková</dc:creator>
  <cp:lastModifiedBy>Učitel</cp:lastModifiedBy>
  <cp:revision>15</cp:revision>
  <dcterms:created xsi:type="dcterms:W3CDTF">2011-06-04T19:12:14Z</dcterms:created>
  <dcterms:modified xsi:type="dcterms:W3CDTF">2012-03-16T05:46:34Z</dcterms:modified>
</cp:coreProperties>
</file>