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50" d="100"/>
          <a:sy n="250" d="100"/>
        </p:scale>
        <p:origin x="2832" y="24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0DC5D83-ADE0-453C-95D3-6A130E893AD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4BD3456-3474-43E3-AE6F-47793538AE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4482921"/>
              </p:ext>
            </p:extLst>
          </p:nvPr>
        </p:nvGraphicFramePr>
        <p:xfrm>
          <a:off x="2868613" y="323850"/>
          <a:ext cx="3989387" cy="600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Dokument" r:id="rId3" imgW="5901230" imgH="8884039" progId="Word.Document.12">
                  <p:embed/>
                </p:oleObj>
              </mc:Choice>
              <mc:Fallback>
                <p:oleObj name="Dokument" r:id="rId3" imgW="5901230" imgH="888403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868613" y="323850"/>
                        <a:ext cx="3989387" cy="60039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9929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ŠABOLONA  OBCHODNÍHO DOPISU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ZÁHLAVÍ </a:t>
            </a:r>
          </a:p>
          <a:p>
            <a:r>
              <a:rPr lang="cs-CZ" dirty="0" smtClean="0"/>
              <a:t>A</a:t>
            </a:r>
          </a:p>
          <a:p>
            <a:r>
              <a:rPr lang="cs-CZ" dirty="0" smtClean="0"/>
              <a:t>ZÁPATÍ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NA OBCHODNÍCH PÍSEMNOSTECH PODNIKU MUSÍ BÝT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NÁZEV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SÍDLO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IDENTIFIKAČNÍ ČÍSLO – IČ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ZÁPIS V ŽIVNOSTENSKÉM REJSTŘÍKU, NEBO V OBCHODNÍM REJSTŘÍKU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OBCHODNÍ  ZÁKONÍK  1.1.2001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0265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LOGO</a:t>
            </a:r>
          </a:p>
          <a:p>
            <a:pPr>
              <a:buFont typeface="Wingdings" pitchFamily="2" charset="2"/>
              <a:buChar char="§"/>
            </a:pPr>
            <a:endParaRPr lang="cs-CZ" sz="1400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NÁZEV PODNIKU NEMAKO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PRÁVNÍ FORMA PODNIKÁNÍ   a. s., </a:t>
            </a:r>
            <a:r>
              <a:rPr lang="cs-CZ" dirty="0" err="1" smtClean="0"/>
              <a:t>s</a:t>
            </a:r>
            <a:r>
              <a:rPr lang="cs-CZ" dirty="0" smtClean="0"/>
              <a:t>. r. o.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PŘEDMĚT ČINNOSTI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PŘESNÁ ADRESA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ZÁHLAVÍ  DOPISU</a:t>
            </a:r>
            <a:endParaRPr lang="cs-CZ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SÍDLO PODNIKU  -  nemusí být totožné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 adresou v záhlaví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REGISTRACE V OBCHODNÍM, ŽIVNOSTENSKÉM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REJSTŘÍKU – číslo jednací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BANKA, JEJÍ POBOČKA, ČÍSLO ÚČTU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TELEFON, FAX, MOBIL, E-MAIL</a:t>
            </a:r>
          </a:p>
          <a:p>
            <a:pPr>
              <a:buFont typeface="Wingdings" pitchFamily="2" charset="2"/>
              <a:buChar char="§"/>
            </a:pPr>
            <a:endParaRPr lang="cs-CZ" sz="15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WEBOVÉ STRÁNKY</a:t>
            </a:r>
          </a:p>
          <a:p>
            <a:pPr>
              <a:buFont typeface="Wingdings" pitchFamily="2" charset="2"/>
              <a:buChar char="§"/>
            </a:pPr>
            <a:endParaRPr lang="cs-CZ" sz="15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IDENTIFIKAČNÍ A DAŇOVÉ IDENTIF. ČÍSLO 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ZÁPATÍ   DOPISU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Záhlaví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Zápatí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  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ŠABLONA PEKÁRNA ROHLÍČEK, a. s.     </a:t>
            </a:r>
            <a:b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   514 01  JILEMNICE</a:t>
            </a:r>
            <a:endParaRPr lang="cs-CZ" sz="2000" dirty="0">
              <a:solidFill>
                <a:schemeClr val="bg2">
                  <a:lumMod val="75000"/>
                </a:schemeClr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779912" y="908720"/>
          <a:ext cx="4968552" cy="5331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Acrobat Document" r:id="rId3" imgW="5666992" imgH="8019898" progId="AcroExch.Document.11">
                  <p:embed/>
                </p:oleObj>
              </mc:Choice>
              <mc:Fallback>
                <p:oleObj name="Acrobat Document" r:id="rId3" imgW="5666992" imgH="8019898" progId="AcroExch.Document.11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912" y="908720"/>
                        <a:ext cx="4968552" cy="5331038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ovací šipka 6"/>
          <p:cNvCxnSpPr/>
          <p:nvPr/>
        </p:nvCxnSpPr>
        <p:spPr>
          <a:xfrm>
            <a:off x="1547664" y="4941168"/>
            <a:ext cx="208823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1691680" y="1484784"/>
            <a:ext cx="201622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162467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DO ŠABLONY JE MOŽNÉ NATISKNOUT I ODVOLACÍ ÚDAJE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URYCHLUJE PSANÍ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RYCHLÉ KONTAKTY – DODAVATEL - ODBĚRATEL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ŠABLONA A ODVOLACÍ ÚDAJE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šablona s předtiskem prázdn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73943" y="1481138"/>
            <a:ext cx="4196113" cy="452596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PŘÍKLAD 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</TotalTime>
  <Words>94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Shluk</vt:lpstr>
      <vt:lpstr>Microsoft Word Document</vt:lpstr>
      <vt:lpstr>Acrobat Document</vt:lpstr>
      <vt:lpstr>Prezentace aplikace PowerPoint</vt:lpstr>
      <vt:lpstr>ŠABOLONA  OBCHODNÍHO DOPISU</vt:lpstr>
      <vt:lpstr>OBCHODNÍ  ZÁKONÍK  1.1.2001</vt:lpstr>
      <vt:lpstr>ZÁHLAVÍ  DOPISU</vt:lpstr>
      <vt:lpstr>ZÁPATÍ   DOPISU</vt:lpstr>
      <vt:lpstr>  ŠABLONA PEKÁRNA ROHLÍČEK, a. s.         514 01  JILEMNICE</vt:lpstr>
      <vt:lpstr>  ŠABLONA A ODVOLACÍ ÚDAJE</vt:lpstr>
      <vt:lpstr>PŘÍKLAD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ŠABOLONA  OBCHODNÍHO DOPISU</dc:title>
  <dc:creator>jirousoval</dc:creator>
  <cp:lastModifiedBy>Lída Jiroušová</cp:lastModifiedBy>
  <cp:revision>20</cp:revision>
  <dcterms:created xsi:type="dcterms:W3CDTF">2013-05-14T18:32:42Z</dcterms:created>
  <dcterms:modified xsi:type="dcterms:W3CDTF">2013-06-27T12:40:02Z</dcterms:modified>
</cp:coreProperties>
</file>