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60" r:id="rId4"/>
    <p:sldId id="258" r:id="rId5"/>
    <p:sldId id="259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13D57A-04F1-40FF-9952-62A340972C65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AC444456-F8EF-4A22-BCE3-19C65BE54A3D}">
      <dgm:prSet phldrT="[Text]"/>
      <dgm:spPr/>
      <dgm:t>
        <a:bodyPr/>
        <a:lstStyle/>
        <a:p>
          <a:r>
            <a:rPr lang="cs-CZ" dirty="0" smtClean="0"/>
            <a:t>Poznání potřeby</a:t>
          </a:r>
          <a:endParaRPr lang="cs-CZ" dirty="0"/>
        </a:p>
      </dgm:t>
    </dgm:pt>
    <dgm:pt modelId="{ECFFA085-2A69-4764-BF8F-DE08D43CB514}" type="parTrans" cxnId="{0F8E32F6-BA8E-424D-A4CE-6AC4A3FCD834}">
      <dgm:prSet/>
      <dgm:spPr/>
      <dgm:t>
        <a:bodyPr/>
        <a:lstStyle/>
        <a:p>
          <a:endParaRPr lang="cs-CZ"/>
        </a:p>
      </dgm:t>
    </dgm:pt>
    <dgm:pt modelId="{6B8958EC-6321-46D8-A27E-81708B9005B5}" type="sibTrans" cxnId="{0F8E32F6-BA8E-424D-A4CE-6AC4A3FCD834}">
      <dgm:prSet/>
      <dgm:spPr/>
      <dgm:t>
        <a:bodyPr/>
        <a:lstStyle/>
        <a:p>
          <a:endParaRPr lang="cs-CZ"/>
        </a:p>
      </dgm:t>
    </dgm:pt>
    <dgm:pt modelId="{D72A2A72-C202-4AC7-8D3D-7C4622C6998A}">
      <dgm:prSet phldrT="[Text]"/>
      <dgm:spPr/>
      <dgm:t>
        <a:bodyPr/>
        <a:lstStyle/>
        <a:p>
          <a:r>
            <a:rPr lang="cs-CZ" dirty="0" smtClean="0"/>
            <a:t>Hodnocení alternativ</a:t>
          </a:r>
          <a:endParaRPr lang="cs-CZ" dirty="0"/>
        </a:p>
      </dgm:t>
    </dgm:pt>
    <dgm:pt modelId="{5F460797-E29B-4AAE-AFF7-C4987B5DB6D3}" type="parTrans" cxnId="{530B07F2-A057-483B-9A2F-4234B089165B}">
      <dgm:prSet/>
      <dgm:spPr/>
      <dgm:t>
        <a:bodyPr/>
        <a:lstStyle/>
        <a:p>
          <a:endParaRPr lang="cs-CZ"/>
        </a:p>
      </dgm:t>
    </dgm:pt>
    <dgm:pt modelId="{C5F5C3C3-8B8C-4B0E-8191-6FF107E77372}" type="sibTrans" cxnId="{530B07F2-A057-483B-9A2F-4234B089165B}">
      <dgm:prSet/>
      <dgm:spPr/>
      <dgm:t>
        <a:bodyPr/>
        <a:lstStyle/>
        <a:p>
          <a:endParaRPr lang="cs-CZ"/>
        </a:p>
      </dgm:t>
    </dgm:pt>
    <dgm:pt modelId="{C3D39628-5317-4EA0-A518-FDE47D5C9776}">
      <dgm:prSet phldrT="[Text]"/>
      <dgm:spPr/>
      <dgm:t>
        <a:bodyPr/>
        <a:lstStyle/>
        <a:p>
          <a:r>
            <a:rPr lang="cs-CZ" dirty="0" smtClean="0"/>
            <a:t>Rozhodnutí o koupi</a:t>
          </a:r>
          <a:endParaRPr lang="cs-CZ" dirty="0"/>
        </a:p>
      </dgm:t>
    </dgm:pt>
    <dgm:pt modelId="{EE51ECB0-B199-4CD0-9048-245C3C79FC18}" type="parTrans" cxnId="{CC7B3178-2A05-4467-94CB-FB234781DC1E}">
      <dgm:prSet/>
      <dgm:spPr/>
      <dgm:t>
        <a:bodyPr/>
        <a:lstStyle/>
        <a:p>
          <a:endParaRPr lang="cs-CZ"/>
        </a:p>
      </dgm:t>
    </dgm:pt>
    <dgm:pt modelId="{9B005A95-4D92-412D-8C75-5C244369DFB8}" type="sibTrans" cxnId="{CC7B3178-2A05-4467-94CB-FB234781DC1E}">
      <dgm:prSet/>
      <dgm:spPr/>
      <dgm:t>
        <a:bodyPr/>
        <a:lstStyle/>
        <a:p>
          <a:endParaRPr lang="cs-CZ"/>
        </a:p>
      </dgm:t>
    </dgm:pt>
    <dgm:pt modelId="{17F724A2-99E9-4C0B-AF3D-9889A83D2ECE}">
      <dgm:prSet/>
      <dgm:spPr/>
      <dgm:t>
        <a:bodyPr/>
        <a:lstStyle/>
        <a:p>
          <a:r>
            <a:rPr lang="cs-CZ" dirty="0" smtClean="0"/>
            <a:t>Shromažďování informací</a:t>
          </a:r>
          <a:endParaRPr lang="cs-CZ" dirty="0"/>
        </a:p>
      </dgm:t>
    </dgm:pt>
    <dgm:pt modelId="{6BD98A01-B616-401F-BA24-E0BC1C54A7AB}" type="parTrans" cxnId="{A59940AF-3564-4875-AE57-379133567108}">
      <dgm:prSet/>
      <dgm:spPr/>
      <dgm:t>
        <a:bodyPr/>
        <a:lstStyle/>
        <a:p>
          <a:endParaRPr lang="cs-CZ"/>
        </a:p>
      </dgm:t>
    </dgm:pt>
    <dgm:pt modelId="{A23B694A-92CA-44B7-9ACB-DCB196AD9BF1}" type="sibTrans" cxnId="{A59940AF-3564-4875-AE57-379133567108}">
      <dgm:prSet/>
      <dgm:spPr/>
      <dgm:t>
        <a:bodyPr/>
        <a:lstStyle/>
        <a:p>
          <a:endParaRPr lang="cs-CZ"/>
        </a:p>
      </dgm:t>
    </dgm:pt>
    <dgm:pt modelId="{771C96C5-C5C7-4418-ABBE-46279BE1E34F}" type="pres">
      <dgm:prSet presAssocID="{6C13D57A-04F1-40FF-9952-62A340972C65}" presName="linearFlow" presStyleCnt="0">
        <dgm:presLayoutVars>
          <dgm:resizeHandles val="exact"/>
        </dgm:presLayoutVars>
      </dgm:prSet>
      <dgm:spPr/>
    </dgm:pt>
    <dgm:pt modelId="{368FBB75-E120-43B0-8E9C-DAE42A2BAF1A}" type="pres">
      <dgm:prSet presAssocID="{AC444456-F8EF-4A22-BCE3-19C65BE54A3D}" presName="node" presStyleLbl="node1" presStyleIdx="0" presStyleCnt="4" custScaleX="2043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FFA171-9B30-4BF6-A050-6C90A46AACAC}" type="pres">
      <dgm:prSet presAssocID="{6B8958EC-6321-46D8-A27E-81708B9005B5}" presName="sibTrans" presStyleLbl="sibTrans2D1" presStyleIdx="0" presStyleCnt="3"/>
      <dgm:spPr/>
      <dgm:t>
        <a:bodyPr/>
        <a:lstStyle/>
        <a:p>
          <a:endParaRPr lang="cs-CZ"/>
        </a:p>
      </dgm:t>
    </dgm:pt>
    <dgm:pt modelId="{87E96CEF-943F-4BAB-9C13-163A2318F380}" type="pres">
      <dgm:prSet presAssocID="{6B8958EC-6321-46D8-A27E-81708B9005B5}" presName="connectorText" presStyleLbl="sibTrans2D1" presStyleIdx="0" presStyleCnt="3"/>
      <dgm:spPr/>
      <dgm:t>
        <a:bodyPr/>
        <a:lstStyle/>
        <a:p>
          <a:endParaRPr lang="cs-CZ"/>
        </a:p>
      </dgm:t>
    </dgm:pt>
    <dgm:pt modelId="{C30D8796-29D1-4BD0-A078-5687A696CB60}" type="pres">
      <dgm:prSet presAssocID="{17F724A2-99E9-4C0B-AF3D-9889A83D2ECE}" presName="node" presStyleLbl="node1" presStyleIdx="1" presStyleCnt="4" custScaleX="20956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4F1390-E661-47B0-BA51-BC85AB368A52}" type="pres">
      <dgm:prSet presAssocID="{A23B694A-92CA-44B7-9ACB-DCB196AD9BF1}" presName="sibTrans" presStyleLbl="sibTrans2D1" presStyleIdx="1" presStyleCnt="3"/>
      <dgm:spPr/>
      <dgm:t>
        <a:bodyPr/>
        <a:lstStyle/>
        <a:p>
          <a:endParaRPr lang="cs-CZ"/>
        </a:p>
      </dgm:t>
    </dgm:pt>
    <dgm:pt modelId="{AC6F2FE2-E56A-4FA8-B800-6EC4B3642D58}" type="pres">
      <dgm:prSet presAssocID="{A23B694A-92CA-44B7-9ACB-DCB196AD9BF1}" presName="connectorText" presStyleLbl="sibTrans2D1" presStyleIdx="1" presStyleCnt="3"/>
      <dgm:spPr/>
      <dgm:t>
        <a:bodyPr/>
        <a:lstStyle/>
        <a:p>
          <a:endParaRPr lang="cs-CZ"/>
        </a:p>
      </dgm:t>
    </dgm:pt>
    <dgm:pt modelId="{3C2EBD1C-2F2B-49F4-B4C9-BE1CA29BCD19}" type="pres">
      <dgm:prSet presAssocID="{D72A2A72-C202-4AC7-8D3D-7C4622C6998A}" presName="node" presStyleLbl="node1" presStyleIdx="2" presStyleCnt="4" custScaleX="2141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887E70-17EF-47F9-A41F-0798718BE4AA}" type="pres">
      <dgm:prSet presAssocID="{C5F5C3C3-8B8C-4B0E-8191-6FF107E77372}" presName="sibTrans" presStyleLbl="sibTrans2D1" presStyleIdx="2" presStyleCnt="3"/>
      <dgm:spPr/>
      <dgm:t>
        <a:bodyPr/>
        <a:lstStyle/>
        <a:p>
          <a:endParaRPr lang="cs-CZ"/>
        </a:p>
      </dgm:t>
    </dgm:pt>
    <dgm:pt modelId="{858292DA-79F2-48E6-A13F-A564AE4044D5}" type="pres">
      <dgm:prSet presAssocID="{C5F5C3C3-8B8C-4B0E-8191-6FF107E77372}" presName="connectorText" presStyleLbl="sibTrans2D1" presStyleIdx="2" presStyleCnt="3"/>
      <dgm:spPr/>
      <dgm:t>
        <a:bodyPr/>
        <a:lstStyle/>
        <a:p>
          <a:endParaRPr lang="cs-CZ"/>
        </a:p>
      </dgm:t>
    </dgm:pt>
    <dgm:pt modelId="{137630B9-D75B-4670-996A-A95D922D8F00}" type="pres">
      <dgm:prSet presAssocID="{C3D39628-5317-4EA0-A518-FDE47D5C9776}" presName="node" presStyleLbl="node1" presStyleIdx="3" presStyleCnt="4" custScaleX="2238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7B3178-2A05-4467-94CB-FB234781DC1E}" srcId="{6C13D57A-04F1-40FF-9952-62A340972C65}" destId="{C3D39628-5317-4EA0-A518-FDE47D5C9776}" srcOrd="3" destOrd="0" parTransId="{EE51ECB0-B199-4CD0-9048-245C3C79FC18}" sibTransId="{9B005A95-4D92-412D-8C75-5C244369DFB8}"/>
    <dgm:cxn modelId="{F66E86A2-5512-4579-B665-441367592630}" type="presOf" srcId="{6C13D57A-04F1-40FF-9952-62A340972C65}" destId="{771C96C5-C5C7-4418-ABBE-46279BE1E34F}" srcOrd="0" destOrd="0" presId="urn:microsoft.com/office/officeart/2005/8/layout/process2"/>
    <dgm:cxn modelId="{47102094-FF39-4F06-BE98-5AE11A2A5303}" type="presOf" srcId="{A23B694A-92CA-44B7-9ACB-DCB196AD9BF1}" destId="{964F1390-E661-47B0-BA51-BC85AB368A52}" srcOrd="0" destOrd="0" presId="urn:microsoft.com/office/officeart/2005/8/layout/process2"/>
    <dgm:cxn modelId="{FB00E94C-785F-44C5-9188-3ECB26CE2069}" type="presOf" srcId="{D72A2A72-C202-4AC7-8D3D-7C4622C6998A}" destId="{3C2EBD1C-2F2B-49F4-B4C9-BE1CA29BCD19}" srcOrd="0" destOrd="0" presId="urn:microsoft.com/office/officeart/2005/8/layout/process2"/>
    <dgm:cxn modelId="{5140B4CC-91FC-416A-884D-D01658CCE2D1}" type="presOf" srcId="{17F724A2-99E9-4C0B-AF3D-9889A83D2ECE}" destId="{C30D8796-29D1-4BD0-A078-5687A696CB60}" srcOrd="0" destOrd="0" presId="urn:microsoft.com/office/officeart/2005/8/layout/process2"/>
    <dgm:cxn modelId="{E1935D55-5F5D-45BC-A28D-41F81FF48B56}" type="presOf" srcId="{6B8958EC-6321-46D8-A27E-81708B9005B5}" destId="{E9FFA171-9B30-4BF6-A050-6C90A46AACAC}" srcOrd="0" destOrd="0" presId="urn:microsoft.com/office/officeart/2005/8/layout/process2"/>
    <dgm:cxn modelId="{915E6DA4-4991-43BA-BEFD-0B710189F5B1}" type="presOf" srcId="{6B8958EC-6321-46D8-A27E-81708B9005B5}" destId="{87E96CEF-943F-4BAB-9C13-163A2318F380}" srcOrd="1" destOrd="0" presId="urn:microsoft.com/office/officeart/2005/8/layout/process2"/>
    <dgm:cxn modelId="{989E14DA-B335-4590-B145-C65264DCF742}" type="presOf" srcId="{C5F5C3C3-8B8C-4B0E-8191-6FF107E77372}" destId="{858292DA-79F2-48E6-A13F-A564AE4044D5}" srcOrd="1" destOrd="0" presId="urn:microsoft.com/office/officeart/2005/8/layout/process2"/>
    <dgm:cxn modelId="{261ADFF2-04F3-4AF6-9E75-2FC1A991A7F0}" type="presOf" srcId="{C5F5C3C3-8B8C-4B0E-8191-6FF107E77372}" destId="{2E887E70-17EF-47F9-A41F-0798718BE4AA}" srcOrd="0" destOrd="0" presId="urn:microsoft.com/office/officeart/2005/8/layout/process2"/>
    <dgm:cxn modelId="{A59940AF-3564-4875-AE57-379133567108}" srcId="{6C13D57A-04F1-40FF-9952-62A340972C65}" destId="{17F724A2-99E9-4C0B-AF3D-9889A83D2ECE}" srcOrd="1" destOrd="0" parTransId="{6BD98A01-B616-401F-BA24-E0BC1C54A7AB}" sibTransId="{A23B694A-92CA-44B7-9ACB-DCB196AD9BF1}"/>
    <dgm:cxn modelId="{A7C44FB7-E1F5-48F5-A05B-4E5CBC685171}" type="presOf" srcId="{A23B694A-92CA-44B7-9ACB-DCB196AD9BF1}" destId="{AC6F2FE2-E56A-4FA8-B800-6EC4B3642D58}" srcOrd="1" destOrd="0" presId="urn:microsoft.com/office/officeart/2005/8/layout/process2"/>
    <dgm:cxn modelId="{0F8E32F6-BA8E-424D-A4CE-6AC4A3FCD834}" srcId="{6C13D57A-04F1-40FF-9952-62A340972C65}" destId="{AC444456-F8EF-4A22-BCE3-19C65BE54A3D}" srcOrd="0" destOrd="0" parTransId="{ECFFA085-2A69-4764-BF8F-DE08D43CB514}" sibTransId="{6B8958EC-6321-46D8-A27E-81708B9005B5}"/>
    <dgm:cxn modelId="{0B87F3F2-AE24-4119-9DE4-CF30706B1EF9}" type="presOf" srcId="{C3D39628-5317-4EA0-A518-FDE47D5C9776}" destId="{137630B9-D75B-4670-996A-A95D922D8F00}" srcOrd="0" destOrd="0" presId="urn:microsoft.com/office/officeart/2005/8/layout/process2"/>
    <dgm:cxn modelId="{530B07F2-A057-483B-9A2F-4234B089165B}" srcId="{6C13D57A-04F1-40FF-9952-62A340972C65}" destId="{D72A2A72-C202-4AC7-8D3D-7C4622C6998A}" srcOrd="2" destOrd="0" parTransId="{5F460797-E29B-4AAE-AFF7-C4987B5DB6D3}" sibTransId="{C5F5C3C3-8B8C-4B0E-8191-6FF107E77372}"/>
    <dgm:cxn modelId="{BCD3224F-498A-4710-8779-DD3258804016}" type="presOf" srcId="{AC444456-F8EF-4A22-BCE3-19C65BE54A3D}" destId="{368FBB75-E120-43B0-8E9C-DAE42A2BAF1A}" srcOrd="0" destOrd="0" presId="urn:microsoft.com/office/officeart/2005/8/layout/process2"/>
    <dgm:cxn modelId="{A087BF90-6073-4469-825A-25FFF40ED96F}" type="presParOf" srcId="{771C96C5-C5C7-4418-ABBE-46279BE1E34F}" destId="{368FBB75-E120-43B0-8E9C-DAE42A2BAF1A}" srcOrd="0" destOrd="0" presId="urn:microsoft.com/office/officeart/2005/8/layout/process2"/>
    <dgm:cxn modelId="{F3A2B489-E806-4A5B-B3DB-1D9298353E0B}" type="presParOf" srcId="{771C96C5-C5C7-4418-ABBE-46279BE1E34F}" destId="{E9FFA171-9B30-4BF6-A050-6C90A46AACAC}" srcOrd="1" destOrd="0" presId="urn:microsoft.com/office/officeart/2005/8/layout/process2"/>
    <dgm:cxn modelId="{F48FEE3A-CAC3-4D05-85AD-9D8643631719}" type="presParOf" srcId="{E9FFA171-9B30-4BF6-A050-6C90A46AACAC}" destId="{87E96CEF-943F-4BAB-9C13-163A2318F380}" srcOrd="0" destOrd="0" presId="urn:microsoft.com/office/officeart/2005/8/layout/process2"/>
    <dgm:cxn modelId="{3C0DC01A-C583-4875-B4A9-BB6FEBB99405}" type="presParOf" srcId="{771C96C5-C5C7-4418-ABBE-46279BE1E34F}" destId="{C30D8796-29D1-4BD0-A078-5687A696CB60}" srcOrd="2" destOrd="0" presId="urn:microsoft.com/office/officeart/2005/8/layout/process2"/>
    <dgm:cxn modelId="{1E4EA7B4-521C-4E36-A985-A213DA53A3DD}" type="presParOf" srcId="{771C96C5-C5C7-4418-ABBE-46279BE1E34F}" destId="{964F1390-E661-47B0-BA51-BC85AB368A52}" srcOrd="3" destOrd="0" presId="urn:microsoft.com/office/officeart/2005/8/layout/process2"/>
    <dgm:cxn modelId="{514DB086-7730-4320-9942-80A4D1F72AF8}" type="presParOf" srcId="{964F1390-E661-47B0-BA51-BC85AB368A52}" destId="{AC6F2FE2-E56A-4FA8-B800-6EC4B3642D58}" srcOrd="0" destOrd="0" presId="urn:microsoft.com/office/officeart/2005/8/layout/process2"/>
    <dgm:cxn modelId="{B5AE005C-4D85-4103-838A-775533857968}" type="presParOf" srcId="{771C96C5-C5C7-4418-ABBE-46279BE1E34F}" destId="{3C2EBD1C-2F2B-49F4-B4C9-BE1CA29BCD19}" srcOrd="4" destOrd="0" presId="urn:microsoft.com/office/officeart/2005/8/layout/process2"/>
    <dgm:cxn modelId="{2FDCB084-B73D-47B4-BAF2-4F8AA3B2AD33}" type="presParOf" srcId="{771C96C5-C5C7-4418-ABBE-46279BE1E34F}" destId="{2E887E70-17EF-47F9-A41F-0798718BE4AA}" srcOrd="5" destOrd="0" presId="urn:microsoft.com/office/officeart/2005/8/layout/process2"/>
    <dgm:cxn modelId="{7EA71DA1-18E3-4D71-9156-5ECEDB0E8CCD}" type="presParOf" srcId="{2E887E70-17EF-47F9-A41F-0798718BE4AA}" destId="{858292DA-79F2-48E6-A13F-A564AE4044D5}" srcOrd="0" destOrd="0" presId="urn:microsoft.com/office/officeart/2005/8/layout/process2"/>
    <dgm:cxn modelId="{03FABDE6-0307-4046-BEA4-7E0884C1F30A}" type="presParOf" srcId="{771C96C5-C5C7-4418-ABBE-46279BE1E34F}" destId="{137630B9-D75B-4670-996A-A95D922D8F00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50EC91-F477-4FF6-974A-7A8B331A00AF}" type="doc">
      <dgm:prSet loTypeId="urn:microsoft.com/office/officeart/2005/8/layout/radial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CC3D7F-7A81-4B1E-98AC-8DE2E1828FDE}">
      <dgm:prSet phldrT="[Text]"/>
      <dgm:spPr/>
      <dgm:t>
        <a:bodyPr/>
        <a:lstStyle/>
        <a:p>
          <a:r>
            <a:rPr lang="cs-CZ" dirty="0" smtClean="0"/>
            <a:t>Nespokojený zákazník</a:t>
          </a:r>
          <a:endParaRPr lang="cs-CZ" dirty="0"/>
        </a:p>
      </dgm:t>
    </dgm:pt>
    <dgm:pt modelId="{E24243FD-FDBE-44E2-9745-6A3B25552368}" type="parTrans" cxnId="{38FA169A-326F-4ADE-BA2C-E6E9F5FD9A56}">
      <dgm:prSet/>
      <dgm:spPr/>
      <dgm:t>
        <a:bodyPr/>
        <a:lstStyle/>
        <a:p>
          <a:endParaRPr lang="cs-CZ"/>
        </a:p>
      </dgm:t>
    </dgm:pt>
    <dgm:pt modelId="{D67F3306-CB8A-4A33-981B-EE757BA60BE1}" type="sibTrans" cxnId="{38FA169A-326F-4ADE-BA2C-E6E9F5FD9A56}">
      <dgm:prSet/>
      <dgm:spPr/>
      <dgm:t>
        <a:bodyPr/>
        <a:lstStyle/>
        <a:p>
          <a:endParaRPr lang="cs-CZ"/>
        </a:p>
      </dgm:t>
    </dgm:pt>
    <dgm:pt modelId="{C5A7A160-1963-4EAA-8BAF-492F3487BF0C}">
      <dgm:prSet phldrT="[Text]"/>
      <dgm:spPr/>
      <dgm:t>
        <a:bodyPr/>
        <a:lstStyle/>
        <a:p>
          <a:r>
            <a:rPr lang="cs-CZ" dirty="0" smtClean="0"/>
            <a:t>Reklamace, stížnost</a:t>
          </a:r>
          <a:endParaRPr lang="cs-CZ" dirty="0"/>
        </a:p>
      </dgm:t>
    </dgm:pt>
    <dgm:pt modelId="{9EED649D-F317-4BA0-A041-7931124F814C}" type="parTrans" cxnId="{5EFD591F-B699-4BB1-A11E-70801D70C158}">
      <dgm:prSet/>
      <dgm:spPr/>
      <dgm:t>
        <a:bodyPr/>
        <a:lstStyle/>
        <a:p>
          <a:endParaRPr lang="cs-CZ"/>
        </a:p>
      </dgm:t>
    </dgm:pt>
    <dgm:pt modelId="{D2669574-546A-43AB-8A13-5CAB029FBEF6}" type="sibTrans" cxnId="{5EFD591F-B699-4BB1-A11E-70801D70C158}">
      <dgm:prSet/>
      <dgm:spPr/>
      <dgm:t>
        <a:bodyPr/>
        <a:lstStyle/>
        <a:p>
          <a:endParaRPr lang="cs-CZ"/>
        </a:p>
      </dgm:t>
    </dgm:pt>
    <dgm:pt modelId="{99A66D30-44DF-43F6-B45A-277FE20135EE}">
      <dgm:prSet phldrT="[Text]"/>
      <dgm:spPr/>
      <dgm:t>
        <a:bodyPr/>
        <a:lstStyle/>
        <a:p>
          <a:r>
            <a:rPr lang="cs-CZ" dirty="0" smtClean="0"/>
            <a:t>Negativní reklama</a:t>
          </a:r>
          <a:endParaRPr lang="cs-CZ" dirty="0"/>
        </a:p>
      </dgm:t>
    </dgm:pt>
    <dgm:pt modelId="{992619A5-954B-43FD-8909-9D900B4E56D1}" type="parTrans" cxnId="{0FD512CB-3A2B-4DD2-8FF1-D6DC720B57DA}">
      <dgm:prSet/>
      <dgm:spPr/>
      <dgm:t>
        <a:bodyPr/>
        <a:lstStyle/>
        <a:p>
          <a:endParaRPr lang="cs-CZ"/>
        </a:p>
      </dgm:t>
    </dgm:pt>
    <dgm:pt modelId="{E03A46C4-1B8B-498E-8DAF-05E7FD325F2F}" type="sibTrans" cxnId="{0FD512CB-3A2B-4DD2-8FF1-D6DC720B57DA}">
      <dgm:prSet/>
      <dgm:spPr/>
      <dgm:t>
        <a:bodyPr/>
        <a:lstStyle/>
        <a:p>
          <a:endParaRPr lang="cs-CZ"/>
        </a:p>
      </dgm:t>
    </dgm:pt>
    <dgm:pt modelId="{0F4DC932-65FE-4569-ABF8-559068DF27A5}">
      <dgm:prSet phldrT="[Text]"/>
      <dgm:spPr/>
      <dgm:t>
        <a:bodyPr/>
        <a:lstStyle/>
        <a:p>
          <a:r>
            <a:rPr lang="cs-CZ" dirty="0" smtClean="0"/>
            <a:t>Ztráta důvěry</a:t>
          </a:r>
          <a:endParaRPr lang="cs-CZ" dirty="0"/>
        </a:p>
      </dgm:t>
    </dgm:pt>
    <dgm:pt modelId="{4A745362-4FA3-4E38-8811-D692BF0CBAA8}" type="parTrans" cxnId="{EAC66B40-09E3-49C1-8A77-5C93BC55246F}">
      <dgm:prSet/>
      <dgm:spPr/>
      <dgm:t>
        <a:bodyPr/>
        <a:lstStyle/>
        <a:p>
          <a:endParaRPr lang="cs-CZ"/>
        </a:p>
      </dgm:t>
    </dgm:pt>
    <dgm:pt modelId="{865C98FB-CDD2-418E-A5F5-B06CC5353C4E}" type="sibTrans" cxnId="{EAC66B40-09E3-49C1-8A77-5C93BC55246F}">
      <dgm:prSet/>
      <dgm:spPr/>
      <dgm:t>
        <a:bodyPr/>
        <a:lstStyle/>
        <a:p>
          <a:endParaRPr lang="cs-CZ"/>
        </a:p>
      </dgm:t>
    </dgm:pt>
    <dgm:pt modelId="{4136CD4A-F8A6-426C-B82A-F549ED8D1F78}" type="pres">
      <dgm:prSet presAssocID="{5D50EC91-F477-4FF6-974A-7A8B331A00AF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99365CF-D62F-450A-A85C-5A5ED11C7649}" type="pres">
      <dgm:prSet presAssocID="{5D50EC91-F477-4FF6-974A-7A8B331A00AF}" presName="radial" presStyleCnt="0">
        <dgm:presLayoutVars>
          <dgm:animLvl val="ctr"/>
        </dgm:presLayoutVars>
      </dgm:prSet>
      <dgm:spPr/>
    </dgm:pt>
    <dgm:pt modelId="{8474F40A-A893-469E-B8CA-4B8024949A43}" type="pres">
      <dgm:prSet presAssocID="{AACC3D7F-7A81-4B1E-98AC-8DE2E1828FDE}" presName="centerShape" presStyleLbl="vennNode1" presStyleIdx="0" presStyleCnt="4"/>
      <dgm:spPr/>
      <dgm:t>
        <a:bodyPr/>
        <a:lstStyle/>
        <a:p>
          <a:endParaRPr lang="cs-CZ"/>
        </a:p>
      </dgm:t>
    </dgm:pt>
    <dgm:pt modelId="{28A10072-0986-496C-892B-1E1AB371DDE7}" type="pres">
      <dgm:prSet presAssocID="{C5A7A160-1963-4EAA-8BAF-492F3487BF0C}" presName="node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41115F-1445-4235-9A14-3858B1E06683}" type="pres">
      <dgm:prSet presAssocID="{99A66D30-44DF-43F6-B45A-277FE20135EE}" presName="node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4CE7CA-5EAE-4D4E-8F10-1546CDE8080F}" type="pres">
      <dgm:prSet presAssocID="{0F4DC932-65FE-4569-ABF8-559068DF27A5}" presName="node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B190FE-D9DA-4825-A6DC-5CF9CE00A5D6}" type="presOf" srcId="{AACC3D7F-7A81-4B1E-98AC-8DE2E1828FDE}" destId="{8474F40A-A893-469E-B8CA-4B8024949A43}" srcOrd="0" destOrd="0" presId="urn:microsoft.com/office/officeart/2005/8/layout/radial3"/>
    <dgm:cxn modelId="{38FA169A-326F-4ADE-BA2C-E6E9F5FD9A56}" srcId="{5D50EC91-F477-4FF6-974A-7A8B331A00AF}" destId="{AACC3D7F-7A81-4B1E-98AC-8DE2E1828FDE}" srcOrd="0" destOrd="0" parTransId="{E24243FD-FDBE-44E2-9745-6A3B25552368}" sibTransId="{D67F3306-CB8A-4A33-981B-EE757BA60BE1}"/>
    <dgm:cxn modelId="{EAC66B40-09E3-49C1-8A77-5C93BC55246F}" srcId="{AACC3D7F-7A81-4B1E-98AC-8DE2E1828FDE}" destId="{0F4DC932-65FE-4569-ABF8-559068DF27A5}" srcOrd="2" destOrd="0" parTransId="{4A745362-4FA3-4E38-8811-D692BF0CBAA8}" sibTransId="{865C98FB-CDD2-418E-A5F5-B06CC5353C4E}"/>
    <dgm:cxn modelId="{EF1ADDCE-E0E0-4B60-BB76-C0A3A93E5A8A}" type="presOf" srcId="{99A66D30-44DF-43F6-B45A-277FE20135EE}" destId="{3041115F-1445-4235-9A14-3858B1E06683}" srcOrd="0" destOrd="0" presId="urn:microsoft.com/office/officeart/2005/8/layout/radial3"/>
    <dgm:cxn modelId="{5EFD591F-B699-4BB1-A11E-70801D70C158}" srcId="{AACC3D7F-7A81-4B1E-98AC-8DE2E1828FDE}" destId="{C5A7A160-1963-4EAA-8BAF-492F3487BF0C}" srcOrd="0" destOrd="0" parTransId="{9EED649D-F317-4BA0-A041-7931124F814C}" sibTransId="{D2669574-546A-43AB-8A13-5CAB029FBEF6}"/>
    <dgm:cxn modelId="{04C0D9C6-0D34-4B9E-83C5-07A4180F5962}" type="presOf" srcId="{C5A7A160-1963-4EAA-8BAF-492F3487BF0C}" destId="{28A10072-0986-496C-892B-1E1AB371DDE7}" srcOrd="0" destOrd="0" presId="urn:microsoft.com/office/officeart/2005/8/layout/radial3"/>
    <dgm:cxn modelId="{CD4836A0-0D0A-44DF-9B70-271C6F975B12}" type="presOf" srcId="{0F4DC932-65FE-4569-ABF8-559068DF27A5}" destId="{B94CE7CA-5EAE-4D4E-8F10-1546CDE8080F}" srcOrd="0" destOrd="0" presId="urn:microsoft.com/office/officeart/2005/8/layout/radial3"/>
    <dgm:cxn modelId="{A1B75827-6425-48A5-BDBE-27D5155CF265}" type="presOf" srcId="{5D50EC91-F477-4FF6-974A-7A8B331A00AF}" destId="{4136CD4A-F8A6-426C-B82A-F549ED8D1F78}" srcOrd="0" destOrd="0" presId="urn:microsoft.com/office/officeart/2005/8/layout/radial3"/>
    <dgm:cxn modelId="{0FD512CB-3A2B-4DD2-8FF1-D6DC720B57DA}" srcId="{AACC3D7F-7A81-4B1E-98AC-8DE2E1828FDE}" destId="{99A66D30-44DF-43F6-B45A-277FE20135EE}" srcOrd="1" destOrd="0" parTransId="{992619A5-954B-43FD-8909-9D900B4E56D1}" sibTransId="{E03A46C4-1B8B-498E-8DAF-05E7FD325F2F}"/>
    <dgm:cxn modelId="{546A3AD7-5A16-46E5-BE23-867D534787A1}" type="presParOf" srcId="{4136CD4A-F8A6-426C-B82A-F549ED8D1F78}" destId="{599365CF-D62F-450A-A85C-5A5ED11C7649}" srcOrd="0" destOrd="0" presId="urn:microsoft.com/office/officeart/2005/8/layout/radial3"/>
    <dgm:cxn modelId="{3D10DEB0-CC86-4E0B-B739-104FA46FF116}" type="presParOf" srcId="{599365CF-D62F-450A-A85C-5A5ED11C7649}" destId="{8474F40A-A893-469E-B8CA-4B8024949A43}" srcOrd="0" destOrd="0" presId="urn:microsoft.com/office/officeart/2005/8/layout/radial3"/>
    <dgm:cxn modelId="{50AEF03D-BC7B-4F19-9A3F-CD19E7434643}" type="presParOf" srcId="{599365CF-D62F-450A-A85C-5A5ED11C7649}" destId="{28A10072-0986-496C-892B-1E1AB371DDE7}" srcOrd="1" destOrd="0" presId="urn:microsoft.com/office/officeart/2005/8/layout/radial3"/>
    <dgm:cxn modelId="{B1F03DBD-EB83-4092-8B3E-B1C07423EE18}" type="presParOf" srcId="{599365CF-D62F-450A-A85C-5A5ED11C7649}" destId="{3041115F-1445-4235-9A14-3858B1E06683}" srcOrd="2" destOrd="0" presId="urn:microsoft.com/office/officeart/2005/8/layout/radial3"/>
    <dgm:cxn modelId="{50751787-503D-49FE-A80A-492F28ADCADA}" type="presParOf" srcId="{599365CF-D62F-450A-A85C-5A5ED11C7649}" destId="{B94CE7CA-5EAE-4D4E-8F10-1546CDE8080F}" srcOrd="3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8FBB75-E120-43B0-8E9C-DAE42A2BAF1A}">
      <dsp:nvSpPr>
        <dsp:cNvPr id="0" name=""/>
        <dsp:cNvSpPr/>
      </dsp:nvSpPr>
      <dsp:spPr>
        <a:xfrm>
          <a:off x="2105472" y="2379"/>
          <a:ext cx="3256654" cy="8852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Poznání potřeby</a:t>
          </a:r>
          <a:endParaRPr lang="cs-CZ" sz="1900" kern="1200" dirty="0"/>
        </a:p>
      </dsp:txBody>
      <dsp:txXfrm>
        <a:off x="2131400" y="28307"/>
        <a:ext cx="3204798" cy="833392"/>
      </dsp:txXfrm>
    </dsp:sp>
    <dsp:sp modelId="{E9FFA171-9B30-4BF6-A050-6C90A46AACAC}">
      <dsp:nvSpPr>
        <dsp:cNvPr id="0" name=""/>
        <dsp:cNvSpPr/>
      </dsp:nvSpPr>
      <dsp:spPr>
        <a:xfrm rot="5400000">
          <a:off x="3567815" y="909759"/>
          <a:ext cx="331968" cy="3983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-5400000">
        <a:off x="3614291" y="942955"/>
        <a:ext cx="239017" cy="232378"/>
      </dsp:txXfrm>
    </dsp:sp>
    <dsp:sp modelId="{C30D8796-29D1-4BD0-A078-5687A696CB60}">
      <dsp:nvSpPr>
        <dsp:cNvPr id="0" name=""/>
        <dsp:cNvSpPr/>
      </dsp:nvSpPr>
      <dsp:spPr>
        <a:xfrm>
          <a:off x="2064170" y="1330252"/>
          <a:ext cx="3339259" cy="8852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Shromažďování informací</a:t>
          </a:r>
          <a:endParaRPr lang="cs-CZ" sz="1900" kern="1200" dirty="0"/>
        </a:p>
      </dsp:txBody>
      <dsp:txXfrm>
        <a:off x="2090098" y="1356180"/>
        <a:ext cx="3287403" cy="833392"/>
      </dsp:txXfrm>
    </dsp:sp>
    <dsp:sp modelId="{964F1390-E661-47B0-BA51-BC85AB368A52}">
      <dsp:nvSpPr>
        <dsp:cNvPr id="0" name=""/>
        <dsp:cNvSpPr/>
      </dsp:nvSpPr>
      <dsp:spPr>
        <a:xfrm rot="5400000">
          <a:off x="3567815" y="2237631"/>
          <a:ext cx="331968" cy="3983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-5400000">
        <a:off x="3614291" y="2270827"/>
        <a:ext cx="239017" cy="232378"/>
      </dsp:txXfrm>
    </dsp:sp>
    <dsp:sp modelId="{3C2EBD1C-2F2B-49F4-B4C9-BE1CA29BCD19}">
      <dsp:nvSpPr>
        <dsp:cNvPr id="0" name=""/>
        <dsp:cNvSpPr/>
      </dsp:nvSpPr>
      <dsp:spPr>
        <a:xfrm>
          <a:off x="2027935" y="2658124"/>
          <a:ext cx="3411729" cy="8852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Hodnocení alternativ</a:t>
          </a:r>
          <a:endParaRPr lang="cs-CZ" sz="1900" kern="1200" dirty="0"/>
        </a:p>
      </dsp:txBody>
      <dsp:txXfrm>
        <a:off x="2053863" y="2684052"/>
        <a:ext cx="3359873" cy="833392"/>
      </dsp:txXfrm>
    </dsp:sp>
    <dsp:sp modelId="{2E887E70-17EF-47F9-A41F-0798718BE4AA}">
      <dsp:nvSpPr>
        <dsp:cNvPr id="0" name=""/>
        <dsp:cNvSpPr/>
      </dsp:nvSpPr>
      <dsp:spPr>
        <a:xfrm rot="5400000">
          <a:off x="3567815" y="3565504"/>
          <a:ext cx="331968" cy="3983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 rot="-5400000">
        <a:off x="3614291" y="3598700"/>
        <a:ext cx="239017" cy="232378"/>
      </dsp:txXfrm>
    </dsp:sp>
    <dsp:sp modelId="{137630B9-D75B-4670-996A-A95D922D8F00}">
      <dsp:nvSpPr>
        <dsp:cNvPr id="0" name=""/>
        <dsp:cNvSpPr/>
      </dsp:nvSpPr>
      <dsp:spPr>
        <a:xfrm>
          <a:off x="1950398" y="3985997"/>
          <a:ext cx="3566803" cy="8852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Rozhodnutí o koupi</a:t>
          </a:r>
          <a:endParaRPr lang="cs-CZ" sz="1900" kern="1200" dirty="0"/>
        </a:p>
      </dsp:txBody>
      <dsp:txXfrm>
        <a:off x="1976326" y="4011925"/>
        <a:ext cx="3514947" cy="8333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74F40A-A893-469E-B8CA-4B8024949A43}">
      <dsp:nvSpPr>
        <dsp:cNvPr id="0" name=""/>
        <dsp:cNvSpPr/>
      </dsp:nvSpPr>
      <dsp:spPr>
        <a:xfrm>
          <a:off x="2236968" y="1426895"/>
          <a:ext cx="2993662" cy="299366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Nespokojený zákazník</a:t>
          </a:r>
          <a:endParaRPr lang="cs-CZ" sz="2700" kern="1200" dirty="0"/>
        </a:p>
      </dsp:txBody>
      <dsp:txXfrm>
        <a:off x="2675380" y="1865307"/>
        <a:ext cx="2116838" cy="2116838"/>
      </dsp:txXfrm>
    </dsp:sp>
    <dsp:sp modelId="{28A10072-0986-496C-892B-1E1AB371DDE7}">
      <dsp:nvSpPr>
        <dsp:cNvPr id="0" name=""/>
        <dsp:cNvSpPr/>
      </dsp:nvSpPr>
      <dsp:spPr>
        <a:xfrm>
          <a:off x="2985384" y="227654"/>
          <a:ext cx="1496831" cy="149683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Reklamace, stížnost</a:t>
          </a:r>
          <a:endParaRPr lang="cs-CZ" sz="1500" kern="1200" dirty="0"/>
        </a:p>
      </dsp:txBody>
      <dsp:txXfrm>
        <a:off x="3204590" y="446860"/>
        <a:ext cx="1058419" cy="1058419"/>
      </dsp:txXfrm>
    </dsp:sp>
    <dsp:sp modelId="{3041115F-1445-4235-9A14-3858B1E06683}">
      <dsp:nvSpPr>
        <dsp:cNvPr id="0" name=""/>
        <dsp:cNvSpPr/>
      </dsp:nvSpPr>
      <dsp:spPr>
        <a:xfrm>
          <a:off x="4672104" y="3149139"/>
          <a:ext cx="1496831" cy="149683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Negativní reklama</a:t>
          </a:r>
          <a:endParaRPr lang="cs-CZ" sz="1500" kern="1200" dirty="0"/>
        </a:p>
      </dsp:txBody>
      <dsp:txXfrm>
        <a:off x="4891310" y="3368345"/>
        <a:ext cx="1058419" cy="1058419"/>
      </dsp:txXfrm>
    </dsp:sp>
    <dsp:sp modelId="{B94CE7CA-5EAE-4D4E-8F10-1546CDE8080F}">
      <dsp:nvSpPr>
        <dsp:cNvPr id="0" name=""/>
        <dsp:cNvSpPr/>
      </dsp:nvSpPr>
      <dsp:spPr>
        <a:xfrm>
          <a:off x="1298663" y="3149139"/>
          <a:ext cx="1496831" cy="1496831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Ztráta důvěry</a:t>
          </a:r>
          <a:endParaRPr lang="cs-CZ" sz="1500" kern="1200" dirty="0"/>
        </a:p>
      </dsp:txBody>
      <dsp:txXfrm>
        <a:off x="1517869" y="3368345"/>
        <a:ext cx="1058419" cy="10584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A8F02A7-065B-45F1-999A-90E7C77A45F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4BC9179-26A9-4535-B5E9-78ABF66A0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A8F02A7-065B-45F1-999A-90E7C77A45F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BC9179-26A9-4535-B5E9-78ABF66A0C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F02A7-065B-45F1-999A-90E7C77A45F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4BC9179-26A9-4535-B5E9-78ABF66A0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F02A7-065B-45F1-999A-90E7C77A45F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C9179-26A9-4535-B5E9-78ABF66A0C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F02A7-065B-45F1-999A-90E7C77A45F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C9179-26A9-4535-B5E9-78ABF66A0C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A8F02A7-065B-45F1-999A-90E7C77A45F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BC9179-26A9-4535-B5E9-78ABF66A0C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F02A7-065B-45F1-999A-90E7C77A45F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C9179-26A9-4535-B5E9-78ABF66A0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A8F02A7-065B-45F1-999A-90E7C77A45F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4BC9179-26A9-4535-B5E9-78ABF66A0C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A8F02A7-065B-45F1-999A-90E7C77A45F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4BC9179-26A9-4535-B5E9-78ABF66A0C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F02A7-065B-45F1-999A-90E7C77A45F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C9179-26A9-4535-B5E9-78ABF66A0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F02A7-065B-45F1-999A-90E7C77A45F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C9179-26A9-4535-B5E9-78ABF66A0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A8F02A7-065B-45F1-999A-90E7C77A45F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4BC9179-26A9-4535-B5E9-78ABF66A0C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09585359"/>
              </p:ext>
            </p:extLst>
          </p:nvPr>
        </p:nvGraphicFramePr>
        <p:xfrm>
          <a:off x="2483768" y="284368"/>
          <a:ext cx="4176464" cy="62892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93399" progId="Word.Document.12">
                  <p:embed/>
                </p:oleObj>
              </mc:Choice>
              <mc:Fallback>
                <p:oleObj name="Dokument" r:id="rId3" imgW="590361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8" y="284368"/>
                        <a:ext cx="4176464" cy="62892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28464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Nákupní chování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kupujících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412776"/>
            <a:ext cx="7467600" cy="4873752"/>
          </a:xfrm>
        </p:spPr>
        <p:txBody>
          <a:bodyPr/>
          <a:lstStyle/>
          <a:p>
            <a:r>
              <a:rPr lang="cs-CZ" dirty="0"/>
              <a:t>individuální kupující – sám rozhoduje o nákupu, snaží se uspokojit vlastní přání a potřeby</a:t>
            </a:r>
          </a:p>
        </p:txBody>
      </p:sp>
      <p:pic>
        <p:nvPicPr>
          <p:cNvPr id="3074" name="Picture 2" descr="C:\Users\buri\AppData\Local\Microsoft\Windows\Temporary Internet Files\Content.IE5\JC5EWDGL\MP9004424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7" y="2708920"/>
            <a:ext cx="3532696" cy="3501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kupujících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domácnost – kupující nerozhoduje sám, radí se s ostatními členy domácnosti, nebo sám nakupuje, ale při výběru zboží přihlíží k potřebám celé domácnosti</a:t>
            </a:r>
            <a:endParaRPr lang="cs-CZ" dirty="0"/>
          </a:p>
        </p:txBody>
      </p:sp>
      <p:pic>
        <p:nvPicPr>
          <p:cNvPr id="2050" name="Picture 2" descr="C:\Users\buri\AppData\Local\Microsoft\Windows\Temporary Internet Files\Content.IE5\Q5HTCTUT\MP9004223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140968"/>
            <a:ext cx="2702024" cy="32849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kupujících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organizace – každý z jejich členů má určitou funkci, proces koupě má své předepsané specifické procedury</a:t>
            </a:r>
          </a:p>
          <a:p>
            <a:endParaRPr lang="cs-CZ" dirty="0"/>
          </a:p>
        </p:txBody>
      </p:sp>
      <p:pic>
        <p:nvPicPr>
          <p:cNvPr id="4098" name="Picture 2" descr="C:\Users\buri\AppData\Local\Microsoft\Windows\Temporary Internet Files\Content.IE5\3AWKHE4J\MC90044039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3284984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nákupního 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b="1" dirty="0"/>
              <a:t>Stereotypní – </a:t>
            </a:r>
            <a:r>
              <a:rPr lang="cs-CZ" dirty="0"/>
              <a:t>automatické, rutinní, vychází ze zvyku,, týká se velkého množství výrobků, které se nakupují pravidelně. Reklama se zaměřuje na vytváření povědomí o výrobku, ne na jeho přednosti. Účinné jsou slevy, vzorky a prodejní akce.</a:t>
            </a:r>
          </a:p>
          <a:p>
            <a:endParaRPr lang="cs-CZ" dirty="0"/>
          </a:p>
        </p:txBody>
      </p:sp>
      <p:pic>
        <p:nvPicPr>
          <p:cNvPr id="2051" name="Picture 3" descr="C:\Users\buri\AppData\Local\Microsoft\Windows\Temporary Internet Files\Content.IE5\5GC3IIU8\MP9004228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221088"/>
            <a:ext cx="2628652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nákupního 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Chování spotřebitele hledajícího rozmanitost - </a:t>
            </a:r>
            <a:r>
              <a:rPr lang="cs-CZ" dirty="0" smtClean="0"/>
              <a:t> spotřebitel není nespokojený, ale hledá změnu, na nákupu mu příliš nezáleží, nedělá rozsáhlý průzkum, využívá aktuální nabídky. Reklama by měla zdůrazňovat „něco nového“ a měla by být doplněna o podporu prodeje – např. vzorky, ochutnávky</a:t>
            </a:r>
          </a:p>
          <a:p>
            <a:endParaRPr lang="cs-CZ" dirty="0"/>
          </a:p>
        </p:txBody>
      </p:sp>
      <p:sp>
        <p:nvSpPr>
          <p:cNvPr id="4" name="Výbuch 2 3"/>
          <p:cNvSpPr/>
          <p:nvPr/>
        </p:nvSpPr>
        <p:spPr>
          <a:xfrm>
            <a:off x="5004048" y="4509120"/>
            <a:ext cx="3816424" cy="1944216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novinka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nákupního 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20241" y="1484784"/>
            <a:ext cx="8229600" cy="4894411"/>
          </a:xfrm>
        </p:spPr>
        <p:txBody>
          <a:bodyPr/>
          <a:lstStyle/>
          <a:p>
            <a:r>
              <a:rPr lang="cs-CZ" b="1" dirty="0" smtClean="0"/>
              <a:t>Komplexní chování spotřebitele </a:t>
            </a:r>
            <a:r>
              <a:rPr lang="cs-CZ" dirty="0" smtClean="0"/>
              <a:t>– nákladné výrobky, jsou mezi nimi podstatné rozdíly, nenakupují se často. Zákazník se snaží získat co nejvíc informací, rozhoduje se déle. Propagace by se měla zaměřit na zdůraznění výhod a rozdílů, důležitý je prodejní personál.</a:t>
            </a:r>
            <a:endParaRPr lang="cs-CZ" dirty="0"/>
          </a:p>
        </p:txBody>
      </p:sp>
      <p:pic>
        <p:nvPicPr>
          <p:cNvPr id="1026" name="Picture 2" descr="C:\Users\buri\AppData\Local\Microsoft\Windows\Temporary Internet Files\Content.IE5\3AWKHE4J\MC9003984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293096"/>
            <a:ext cx="1838325" cy="1889301"/>
          </a:xfrm>
          <a:prstGeom prst="rect">
            <a:avLst/>
          </a:prstGeom>
          <a:noFill/>
        </p:spPr>
      </p:pic>
      <p:pic>
        <p:nvPicPr>
          <p:cNvPr id="1027" name="Picture 3" descr="C:\Users\buri\AppData\Local\Microsoft\Windows\Temporary Internet Files\Content.IE5\5GC3IIU8\MC9003201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4293096"/>
            <a:ext cx="1260043" cy="18260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Proces nákupního chování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Chování po koupi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47</TotalTime>
  <Words>208</Words>
  <Application>Microsoft Office PowerPoint</Application>
  <PresentationFormat>Předvádění na obrazovce (4:3)</PresentationFormat>
  <Paragraphs>24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Arkýř</vt:lpstr>
      <vt:lpstr>Microsoft Word Document</vt:lpstr>
      <vt:lpstr>Prezentace aplikace PowerPoint</vt:lpstr>
      <vt:lpstr>Nákupní chování</vt:lpstr>
      <vt:lpstr>Typy kupujících</vt:lpstr>
      <vt:lpstr>Typy kupujících</vt:lpstr>
      <vt:lpstr>Typy kupujících</vt:lpstr>
      <vt:lpstr>Typy nákupního chování</vt:lpstr>
      <vt:lpstr>Typy nákupního chování</vt:lpstr>
      <vt:lpstr>Typy nákupního chování</vt:lpstr>
      <vt:lpstr>Proces nákupního chování</vt:lpstr>
      <vt:lpstr>Chování po koupi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Nákupní chování</dc:title>
  <dc:creator>buri</dc:creator>
  <cp:lastModifiedBy>Iva Buriánková</cp:lastModifiedBy>
  <cp:revision>9</cp:revision>
  <dcterms:created xsi:type="dcterms:W3CDTF">2013-02-07T19:57:12Z</dcterms:created>
  <dcterms:modified xsi:type="dcterms:W3CDTF">2013-06-28T08:30:27Z</dcterms:modified>
</cp:coreProperties>
</file>