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E46DD-2C57-4C56-BF60-20A7297B2F15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B193F17-2743-4CE7-9DA2-3BF42663F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E46DD-2C57-4C56-BF60-20A7297B2F15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B193F17-2743-4CE7-9DA2-3BF42663F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E46DD-2C57-4C56-BF60-20A7297B2F15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93F17-2743-4CE7-9DA2-3BF42663F7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E46DD-2C57-4C56-BF60-20A7297B2F15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93F17-2743-4CE7-9DA2-3BF42663F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E46DD-2C57-4C56-BF60-20A7297B2F15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B193F17-2743-4CE7-9DA2-3BF42663F7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E46DD-2C57-4C56-BF60-20A7297B2F15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93F17-2743-4CE7-9DA2-3BF42663F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E46DD-2C57-4C56-BF60-20A7297B2F15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93F17-2743-4CE7-9DA2-3BF42663F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E46DD-2C57-4C56-BF60-20A7297B2F15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93F17-2743-4CE7-9DA2-3BF42663F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E46DD-2C57-4C56-BF60-20A7297B2F15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93F17-2743-4CE7-9DA2-3BF42663F7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E46DD-2C57-4C56-BF60-20A7297B2F15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93F17-2743-4CE7-9DA2-3BF42663F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E46DD-2C57-4C56-BF60-20A7297B2F15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93F17-2743-4CE7-9DA2-3BF42663F7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28E46DD-2C57-4C56-BF60-20A7297B2F15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B193F17-2743-4CE7-9DA2-3BF42663F7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19066890"/>
              </p:ext>
            </p:extLst>
          </p:nvPr>
        </p:nvGraphicFramePr>
        <p:xfrm>
          <a:off x="2627784" y="421682"/>
          <a:ext cx="3960440" cy="590490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803396" progId="Word.Document.12">
                  <p:embed/>
                </p:oleObj>
              </mc:Choice>
              <mc:Fallback>
                <p:oleObj name="Dokument" r:id="rId3" imgW="5903610" imgH="880339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27784" y="421682"/>
                        <a:ext cx="3960440" cy="590490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73169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Management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Management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Způsoby a metody řízení podnikatelských i </a:t>
            </a:r>
            <a:r>
              <a:rPr lang="cs-CZ" dirty="0" err="1" smtClean="0"/>
              <a:t>nepodnikatelských</a:t>
            </a:r>
            <a:r>
              <a:rPr lang="cs-CZ" dirty="0" smtClean="0"/>
              <a:t> celků tak, aby dosahovaly určených cílů</a:t>
            </a:r>
          </a:p>
          <a:p>
            <a:r>
              <a:rPr lang="cs-CZ" dirty="0" smtClean="0"/>
              <a:t>Společenská věda – souhrn názorů, zkušeností a metod, které při řízení využívají vedoucí pracovníci</a:t>
            </a:r>
          </a:p>
          <a:p>
            <a:r>
              <a:rPr lang="cs-CZ" dirty="0" smtClean="0"/>
              <a:t>Skupina řídících pracovníků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Vývoj postavení manažera v organizaci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První fáze – manažer, vlastník i zaměstnanec jsou jedna osoba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Druhá fáze – odděluje se profese zaměstnance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4139952" y="2708920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lů 4"/>
          <p:cNvSpPr/>
          <p:nvPr/>
        </p:nvSpPr>
        <p:spPr>
          <a:xfrm>
            <a:off x="4139952" y="4797152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Třetí fáze – dochází k oddělení všech tří pozic a manažeři se postupně diferencují do jednotlivých úrovní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Čtvrtá fáze – snaha vtáhnout zaměstnance do procesu rozhodování, propojení pomocí vlastnictví a zisku</a:t>
            </a:r>
            <a:endParaRPr lang="cs-CZ" dirty="0"/>
          </a:p>
        </p:txBody>
      </p:sp>
      <p:sp>
        <p:nvSpPr>
          <p:cNvPr id="4" name="Šipka dolů 3"/>
          <p:cNvSpPr/>
          <p:nvPr/>
        </p:nvSpPr>
        <p:spPr>
          <a:xfrm>
            <a:off x="3995936" y="3284984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Úrovně manažerů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Top manažeři – nejvyšší management, vytváří koncepci firmy, koordinuje všechny činnosti, důraz na manažerské schopnosti a znalosti</a:t>
            </a:r>
          </a:p>
          <a:p>
            <a:r>
              <a:rPr lang="cs-CZ" dirty="0" smtClean="0"/>
              <a:t>Střední management – vedoucí různých podnikových útvarů, základ jejich práce je v komunikaci</a:t>
            </a:r>
          </a:p>
          <a:p>
            <a:r>
              <a:rPr lang="cs-CZ" dirty="0" smtClean="0"/>
              <a:t>Manažeři první linie – jsou v přímém kontaktu s řadovými zaměstnanci, důraz na odborné znalosti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Schopnosti a dovednosti manažerů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odbornost</a:t>
            </a:r>
          </a:p>
          <a:p>
            <a:r>
              <a:rPr lang="cs-CZ" dirty="0" smtClean="0"/>
              <a:t>manažerské schopnosti</a:t>
            </a:r>
          </a:p>
          <a:p>
            <a:r>
              <a:rPr lang="cs-CZ" dirty="0" smtClean="0"/>
              <a:t>komunikační schopnosti</a:t>
            </a:r>
          </a:p>
          <a:p>
            <a:r>
              <a:rPr lang="cs-CZ" dirty="0" smtClean="0"/>
              <a:t>vystupování</a:t>
            </a:r>
          </a:p>
          <a:p>
            <a:r>
              <a:rPr lang="cs-CZ" dirty="0" smtClean="0"/>
              <a:t>všeobecný rozhled</a:t>
            </a:r>
          </a:p>
          <a:p>
            <a:r>
              <a:rPr lang="cs-CZ" dirty="0" smtClean="0"/>
              <a:t>odpovědnost, cílevědomost</a:t>
            </a:r>
          </a:p>
          <a:p>
            <a:r>
              <a:rPr lang="cs-CZ" dirty="0" smtClean="0"/>
              <a:t>sociální inteligence</a:t>
            </a:r>
          </a:p>
          <a:p>
            <a:r>
              <a:rPr lang="cs-CZ" dirty="0" smtClean="0"/>
              <a:t>autorita</a:t>
            </a:r>
          </a:p>
          <a:p>
            <a:endParaRPr lang="cs-CZ" dirty="0"/>
          </a:p>
        </p:txBody>
      </p:sp>
      <p:pic>
        <p:nvPicPr>
          <p:cNvPr id="3074" name="Picture 2" descr="C:\Users\buri\AppData\Local\Microsoft\Windows\Temporary Internet Files\Content.IE5\JC5EWDGL\MP90042443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988840"/>
            <a:ext cx="2530960" cy="3789040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Autorita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6868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Schopnost podřídit si ostatní, získat respekt</a:t>
            </a:r>
          </a:p>
          <a:p>
            <a:r>
              <a:rPr lang="cs-CZ" dirty="0" smtClean="0"/>
              <a:t>formální – daná pozicí manažera</a:t>
            </a:r>
          </a:p>
          <a:p>
            <a:r>
              <a:rPr lang="cs-CZ" dirty="0" smtClean="0"/>
              <a:t>neformální - přirozená, daná osobností</a:t>
            </a:r>
          </a:p>
          <a:p>
            <a:r>
              <a:rPr lang="cs-CZ" dirty="0" smtClean="0"/>
              <a:t>odborná – vyplývá z odborných znalostí a dovedností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Vizitka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vyjadřuje image manažera</a:t>
            </a:r>
          </a:p>
          <a:p>
            <a:r>
              <a:rPr lang="cs-CZ" dirty="0" smtClean="0"/>
              <a:t>kvalitní papír, firemní identita</a:t>
            </a:r>
          </a:p>
          <a:p>
            <a:r>
              <a:rPr lang="cs-CZ" dirty="0" smtClean="0"/>
              <a:t>předepsané velikosti</a:t>
            </a:r>
          </a:p>
          <a:p>
            <a:r>
              <a:rPr lang="cs-CZ" dirty="0" smtClean="0"/>
              <a:t>osobní vizitky slouží ve společenském styku</a:t>
            </a:r>
          </a:p>
          <a:p>
            <a:r>
              <a:rPr lang="cs-CZ" dirty="0" smtClean="0"/>
              <a:t>služební vizitky – slouží k pracovním kontaktům</a:t>
            </a:r>
            <a:endParaRPr lang="cs-CZ" dirty="0"/>
          </a:p>
        </p:txBody>
      </p:sp>
      <p:pic>
        <p:nvPicPr>
          <p:cNvPr id="1026" name="Picture 2" descr="C:\Users\buri\AppData\Local\Microsoft\Windows\Temporary Internet Files\Content.IE5\5GC3IIU8\MC9002801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4869160"/>
            <a:ext cx="1855318" cy="12545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služební vizitky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titul, jméno a příjmení</a:t>
            </a:r>
          </a:p>
          <a:p>
            <a:r>
              <a:rPr lang="cs-CZ" dirty="0" smtClean="0"/>
              <a:t>funkční postavení</a:t>
            </a:r>
          </a:p>
          <a:p>
            <a:r>
              <a:rPr lang="cs-CZ" dirty="0" smtClean="0"/>
              <a:t>adresa firmy</a:t>
            </a:r>
          </a:p>
          <a:p>
            <a:r>
              <a:rPr lang="cs-CZ" dirty="0" smtClean="0"/>
              <a:t>telefon, e-mail</a:t>
            </a:r>
          </a:p>
          <a:p>
            <a:r>
              <a:rPr lang="cs-CZ" dirty="0" smtClean="0"/>
              <a:t>logo firmy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64</TotalTime>
  <Words>229</Words>
  <Application>Microsoft Office PowerPoint</Application>
  <PresentationFormat>Předvádění na obrazovce (4:3)</PresentationFormat>
  <Paragraphs>45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Cesta</vt:lpstr>
      <vt:lpstr>Microsoft Word Document</vt:lpstr>
      <vt:lpstr>Prezentace aplikace PowerPoint</vt:lpstr>
      <vt:lpstr>Management</vt:lpstr>
      <vt:lpstr>Management</vt:lpstr>
      <vt:lpstr>Vývoj postavení manažera v organizaci</vt:lpstr>
      <vt:lpstr>Prezentace aplikace PowerPoint</vt:lpstr>
      <vt:lpstr>Úrovně manažerů </vt:lpstr>
      <vt:lpstr>Schopnosti a dovednosti manažerů</vt:lpstr>
      <vt:lpstr>Autorita</vt:lpstr>
      <vt:lpstr>Vizitka</vt:lpstr>
      <vt:lpstr>Obsah služební vizitky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</dc:title>
  <dc:creator>buri</dc:creator>
  <cp:lastModifiedBy>Iva Buriánková</cp:lastModifiedBy>
  <cp:revision>13</cp:revision>
  <dcterms:created xsi:type="dcterms:W3CDTF">2012-11-19T10:42:19Z</dcterms:created>
  <dcterms:modified xsi:type="dcterms:W3CDTF">2013-06-28T08:33:10Z</dcterms:modified>
</cp:coreProperties>
</file>