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436BC4-5FC3-499A-9653-BBDB1601E3BB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14D4CCC-1214-4890-9D2B-4FE968E29C60}">
      <dgm:prSet phldrT="[Text]"/>
      <dgm:spPr/>
      <dgm:t>
        <a:bodyPr/>
        <a:lstStyle/>
        <a:p>
          <a:r>
            <a:rPr lang="cs-CZ" dirty="0" smtClean="0"/>
            <a:t>rychlost</a:t>
          </a:r>
          <a:endParaRPr lang="cs-CZ" dirty="0"/>
        </a:p>
      </dgm:t>
    </dgm:pt>
    <dgm:pt modelId="{3EC4B374-DA9B-4E05-A52C-46C6949DED86}" type="parTrans" cxnId="{A8D6028A-B58B-4590-8748-12F50594C6A1}">
      <dgm:prSet/>
      <dgm:spPr/>
      <dgm:t>
        <a:bodyPr/>
        <a:lstStyle/>
        <a:p>
          <a:endParaRPr lang="cs-CZ"/>
        </a:p>
      </dgm:t>
    </dgm:pt>
    <dgm:pt modelId="{2FAC5FB8-2091-45D3-81B7-99940ABB0DB9}" type="sibTrans" cxnId="{A8D6028A-B58B-4590-8748-12F50594C6A1}">
      <dgm:prSet/>
      <dgm:spPr/>
      <dgm:t>
        <a:bodyPr/>
        <a:lstStyle/>
        <a:p>
          <a:endParaRPr lang="cs-CZ"/>
        </a:p>
      </dgm:t>
    </dgm:pt>
    <dgm:pt modelId="{388A93DD-2425-42B7-8A18-7EE2905EE398}">
      <dgm:prSet phldrT="[Text]"/>
      <dgm:spPr/>
      <dgm:t>
        <a:bodyPr/>
        <a:lstStyle/>
        <a:p>
          <a:r>
            <a:rPr lang="cs-CZ" dirty="0" smtClean="0"/>
            <a:t>rychle</a:t>
          </a:r>
          <a:endParaRPr lang="cs-CZ" dirty="0"/>
        </a:p>
      </dgm:t>
    </dgm:pt>
    <dgm:pt modelId="{A63684F4-267A-42EC-A3A9-14DDD06E8601}" type="parTrans" cxnId="{D3F8EB54-2409-4A69-8CCA-E9920C76332C}">
      <dgm:prSet/>
      <dgm:spPr/>
      <dgm:t>
        <a:bodyPr/>
        <a:lstStyle/>
        <a:p>
          <a:endParaRPr lang="cs-CZ"/>
        </a:p>
      </dgm:t>
    </dgm:pt>
    <dgm:pt modelId="{72413B96-7383-4E2A-953D-2FE0E35EBEB1}" type="sibTrans" cxnId="{D3F8EB54-2409-4A69-8CCA-E9920C76332C}">
      <dgm:prSet/>
      <dgm:spPr/>
      <dgm:t>
        <a:bodyPr/>
        <a:lstStyle/>
        <a:p>
          <a:endParaRPr lang="cs-CZ"/>
        </a:p>
      </dgm:t>
    </dgm:pt>
    <dgm:pt modelId="{C148FB37-B5EC-465E-8D52-2CF175C1F1D5}">
      <dgm:prSet phldrT="[Text]"/>
      <dgm:spPr/>
      <dgm:t>
        <a:bodyPr/>
        <a:lstStyle/>
        <a:p>
          <a:r>
            <a:rPr lang="cs-CZ" dirty="0" smtClean="0"/>
            <a:t>pomalu</a:t>
          </a:r>
          <a:endParaRPr lang="cs-CZ" dirty="0"/>
        </a:p>
      </dgm:t>
    </dgm:pt>
    <dgm:pt modelId="{471EE8B9-9845-413A-AEA7-995B78A326FE}" type="parTrans" cxnId="{8872402D-E1B1-4443-82F4-9BA1D67D641B}">
      <dgm:prSet/>
      <dgm:spPr/>
      <dgm:t>
        <a:bodyPr/>
        <a:lstStyle/>
        <a:p>
          <a:endParaRPr lang="cs-CZ"/>
        </a:p>
      </dgm:t>
    </dgm:pt>
    <dgm:pt modelId="{33E2DA92-DA07-43B0-82F1-8ADEE9F730FD}" type="sibTrans" cxnId="{8872402D-E1B1-4443-82F4-9BA1D67D641B}">
      <dgm:prSet/>
      <dgm:spPr/>
      <dgm:t>
        <a:bodyPr/>
        <a:lstStyle/>
        <a:p>
          <a:endParaRPr lang="cs-CZ"/>
        </a:p>
      </dgm:t>
    </dgm:pt>
    <dgm:pt modelId="{E3EA939A-086C-437B-B45C-6A2F4FA5A8CF}">
      <dgm:prSet phldrT="[Text]"/>
      <dgm:spPr/>
      <dgm:t>
        <a:bodyPr/>
        <a:lstStyle/>
        <a:p>
          <a:r>
            <a:rPr lang="cs-CZ" dirty="0" smtClean="0"/>
            <a:t>správnost</a:t>
          </a:r>
          <a:endParaRPr lang="cs-CZ" dirty="0"/>
        </a:p>
      </dgm:t>
    </dgm:pt>
    <dgm:pt modelId="{91D22881-7B2C-437F-A01C-0B20B123550F}" type="parTrans" cxnId="{99EB2748-6466-4C41-879F-CCC752D3B12B}">
      <dgm:prSet/>
      <dgm:spPr/>
      <dgm:t>
        <a:bodyPr/>
        <a:lstStyle/>
        <a:p>
          <a:endParaRPr lang="cs-CZ"/>
        </a:p>
      </dgm:t>
    </dgm:pt>
    <dgm:pt modelId="{E562EFB3-71FD-4EE1-9C19-3DE6AA83C98B}" type="sibTrans" cxnId="{99EB2748-6466-4C41-879F-CCC752D3B12B}">
      <dgm:prSet/>
      <dgm:spPr/>
      <dgm:t>
        <a:bodyPr/>
        <a:lstStyle/>
        <a:p>
          <a:endParaRPr lang="cs-CZ"/>
        </a:p>
      </dgm:t>
    </dgm:pt>
    <dgm:pt modelId="{24D7BD62-DAEA-4EFA-A329-66B02C2E14E8}">
      <dgm:prSet phldrT="[Text]"/>
      <dgm:spPr/>
      <dgm:t>
        <a:bodyPr/>
        <a:lstStyle/>
        <a:p>
          <a:r>
            <a:rPr lang="cs-CZ" dirty="0" smtClean="0"/>
            <a:t>dobře</a:t>
          </a:r>
          <a:endParaRPr lang="cs-CZ" dirty="0"/>
        </a:p>
      </dgm:t>
    </dgm:pt>
    <dgm:pt modelId="{17F9093A-038D-49D9-BD1A-7D22CE4ED399}" type="parTrans" cxnId="{CE31EA46-BF5A-4FEA-A7A0-B1DBBEEEF263}">
      <dgm:prSet/>
      <dgm:spPr/>
      <dgm:t>
        <a:bodyPr/>
        <a:lstStyle/>
        <a:p>
          <a:endParaRPr lang="cs-CZ"/>
        </a:p>
      </dgm:t>
    </dgm:pt>
    <dgm:pt modelId="{2864DB2B-69A9-4EF6-BFB6-4C42C755A3D2}" type="sibTrans" cxnId="{CE31EA46-BF5A-4FEA-A7A0-B1DBBEEEF263}">
      <dgm:prSet/>
      <dgm:spPr/>
      <dgm:t>
        <a:bodyPr/>
        <a:lstStyle/>
        <a:p>
          <a:endParaRPr lang="cs-CZ"/>
        </a:p>
      </dgm:t>
    </dgm:pt>
    <dgm:pt modelId="{57A0054E-39C8-4BE1-A023-29D153D5B6AA}">
      <dgm:prSet phldrT="[Text]"/>
      <dgm:spPr/>
      <dgm:t>
        <a:bodyPr/>
        <a:lstStyle/>
        <a:p>
          <a:r>
            <a:rPr lang="cs-CZ" dirty="0" smtClean="0"/>
            <a:t>špatně</a:t>
          </a:r>
          <a:endParaRPr lang="cs-CZ" dirty="0"/>
        </a:p>
      </dgm:t>
    </dgm:pt>
    <dgm:pt modelId="{B1D80AF4-F6D6-40F8-A75E-331410186A7A}" type="parTrans" cxnId="{2CBB707B-4AAE-4294-905E-9676A9CBB001}">
      <dgm:prSet/>
      <dgm:spPr/>
      <dgm:t>
        <a:bodyPr/>
        <a:lstStyle/>
        <a:p>
          <a:endParaRPr lang="cs-CZ"/>
        </a:p>
      </dgm:t>
    </dgm:pt>
    <dgm:pt modelId="{78D91180-7C37-4E77-9B16-ED324C502F8D}" type="sibTrans" cxnId="{2CBB707B-4AAE-4294-905E-9676A9CBB001}">
      <dgm:prSet/>
      <dgm:spPr/>
      <dgm:t>
        <a:bodyPr/>
        <a:lstStyle/>
        <a:p>
          <a:endParaRPr lang="cs-CZ"/>
        </a:p>
      </dgm:t>
    </dgm:pt>
    <dgm:pt modelId="{26D53432-60F6-49A9-AD7B-8190D481C994}" type="pres">
      <dgm:prSet presAssocID="{C5436BC4-5FC3-499A-9653-BBDB1601E3BB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527968FC-704E-46A3-B844-5EBCED99BF00}" type="pres">
      <dgm:prSet presAssocID="{F14D4CCC-1214-4890-9D2B-4FE968E29C60}" presName="posSpace" presStyleCnt="0"/>
      <dgm:spPr/>
    </dgm:pt>
    <dgm:pt modelId="{4AF54C97-B5B2-4578-B4A0-99D764212D6F}" type="pres">
      <dgm:prSet presAssocID="{F14D4CCC-1214-4890-9D2B-4FE968E29C60}" presName="vertFlow" presStyleCnt="0"/>
      <dgm:spPr/>
    </dgm:pt>
    <dgm:pt modelId="{0088233C-587C-4DDC-8541-A20362142F72}" type="pres">
      <dgm:prSet presAssocID="{F14D4CCC-1214-4890-9D2B-4FE968E29C60}" presName="topSpace" presStyleCnt="0"/>
      <dgm:spPr/>
    </dgm:pt>
    <dgm:pt modelId="{4FD4F8F3-BD36-40F1-B8A2-7496BEBA3EB6}" type="pres">
      <dgm:prSet presAssocID="{F14D4CCC-1214-4890-9D2B-4FE968E29C60}" presName="firstComp" presStyleCnt="0"/>
      <dgm:spPr/>
    </dgm:pt>
    <dgm:pt modelId="{5833E5FF-645D-4CEC-9A1A-192C67868CC3}" type="pres">
      <dgm:prSet presAssocID="{F14D4CCC-1214-4890-9D2B-4FE968E29C60}" presName="firstChild" presStyleLbl="bgAccFollowNode1" presStyleIdx="0" presStyleCnt="4"/>
      <dgm:spPr/>
      <dgm:t>
        <a:bodyPr/>
        <a:lstStyle/>
        <a:p>
          <a:endParaRPr lang="cs-CZ"/>
        </a:p>
      </dgm:t>
    </dgm:pt>
    <dgm:pt modelId="{D517545C-6690-4AEB-8DCD-B636829DD463}" type="pres">
      <dgm:prSet presAssocID="{F14D4CCC-1214-4890-9D2B-4FE968E29C60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7C6408-1DD1-4567-9CCB-5B2FF81CC149}" type="pres">
      <dgm:prSet presAssocID="{C148FB37-B5EC-465E-8D52-2CF175C1F1D5}" presName="comp" presStyleCnt="0"/>
      <dgm:spPr/>
    </dgm:pt>
    <dgm:pt modelId="{96B4C7C8-0A6A-4359-869A-F04DA5E7F4B2}" type="pres">
      <dgm:prSet presAssocID="{C148FB37-B5EC-465E-8D52-2CF175C1F1D5}" presName="child" presStyleLbl="bgAccFollowNode1" presStyleIdx="1" presStyleCnt="4"/>
      <dgm:spPr/>
      <dgm:t>
        <a:bodyPr/>
        <a:lstStyle/>
        <a:p>
          <a:endParaRPr lang="cs-CZ"/>
        </a:p>
      </dgm:t>
    </dgm:pt>
    <dgm:pt modelId="{923E9E93-5CB0-4453-9E73-B0A223E9A168}" type="pres">
      <dgm:prSet presAssocID="{C148FB37-B5EC-465E-8D52-2CF175C1F1D5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B36F27-F7CE-4578-BB04-4DB7E3431F68}" type="pres">
      <dgm:prSet presAssocID="{F14D4CCC-1214-4890-9D2B-4FE968E29C60}" presName="negSpace" presStyleCnt="0"/>
      <dgm:spPr/>
    </dgm:pt>
    <dgm:pt modelId="{2FD0373E-3C20-4E37-A670-9D578558198C}" type="pres">
      <dgm:prSet presAssocID="{F14D4CCC-1214-4890-9D2B-4FE968E29C60}" presName="circle" presStyleLbl="node1" presStyleIdx="0" presStyleCnt="2"/>
      <dgm:spPr/>
      <dgm:t>
        <a:bodyPr/>
        <a:lstStyle/>
        <a:p>
          <a:endParaRPr lang="cs-CZ"/>
        </a:p>
      </dgm:t>
    </dgm:pt>
    <dgm:pt modelId="{2FFE34A0-5FA1-4E6A-B034-549761461C48}" type="pres">
      <dgm:prSet presAssocID="{2FAC5FB8-2091-45D3-81B7-99940ABB0DB9}" presName="transSpace" presStyleCnt="0"/>
      <dgm:spPr/>
    </dgm:pt>
    <dgm:pt modelId="{7CCE9B35-05E2-443B-BEDF-99508E8131C7}" type="pres">
      <dgm:prSet presAssocID="{E3EA939A-086C-437B-B45C-6A2F4FA5A8CF}" presName="posSpace" presStyleCnt="0"/>
      <dgm:spPr/>
    </dgm:pt>
    <dgm:pt modelId="{18DAF14B-3813-4415-B229-07E9D8370E04}" type="pres">
      <dgm:prSet presAssocID="{E3EA939A-086C-437B-B45C-6A2F4FA5A8CF}" presName="vertFlow" presStyleCnt="0"/>
      <dgm:spPr/>
    </dgm:pt>
    <dgm:pt modelId="{1F5E16B6-3AE9-46DF-B38E-08201FC1612E}" type="pres">
      <dgm:prSet presAssocID="{E3EA939A-086C-437B-B45C-6A2F4FA5A8CF}" presName="topSpace" presStyleCnt="0"/>
      <dgm:spPr/>
    </dgm:pt>
    <dgm:pt modelId="{1B470C14-97BF-4805-BBF9-D0B8358372B0}" type="pres">
      <dgm:prSet presAssocID="{E3EA939A-086C-437B-B45C-6A2F4FA5A8CF}" presName="firstComp" presStyleCnt="0"/>
      <dgm:spPr/>
    </dgm:pt>
    <dgm:pt modelId="{5881AFDA-784D-4F68-B1D1-F8D9DC11FAAB}" type="pres">
      <dgm:prSet presAssocID="{E3EA939A-086C-437B-B45C-6A2F4FA5A8CF}" presName="firstChild" presStyleLbl="bgAccFollowNode1" presStyleIdx="2" presStyleCnt="4"/>
      <dgm:spPr/>
      <dgm:t>
        <a:bodyPr/>
        <a:lstStyle/>
        <a:p>
          <a:endParaRPr lang="cs-CZ"/>
        </a:p>
      </dgm:t>
    </dgm:pt>
    <dgm:pt modelId="{19F1FA63-052E-4C0E-B2B1-F10DDFFBB2B4}" type="pres">
      <dgm:prSet presAssocID="{E3EA939A-086C-437B-B45C-6A2F4FA5A8CF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1C9012-C039-49A3-A37B-A3057E83A953}" type="pres">
      <dgm:prSet presAssocID="{57A0054E-39C8-4BE1-A023-29D153D5B6AA}" presName="comp" presStyleCnt="0"/>
      <dgm:spPr/>
    </dgm:pt>
    <dgm:pt modelId="{1CDF8FF6-7655-4D40-BDA1-5AB50B59DB67}" type="pres">
      <dgm:prSet presAssocID="{57A0054E-39C8-4BE1-A023-29D153D5B6AA}" presName="child" presStyleLbl="bgAccFollowNode1" presStyleIdx="3" presStyleCnt="4"/>
      <dgm:spPr/>
      <dgm:t>
        <a:bodyPr/>
        <a:lstStyle/>
        <a:p>
          <a:endParaRPr lang="cs-CZ"/>
        </a:p>
      </dgm:t>
    </dgm:pt>
    <dgm:pt modelId="{A4DB6128-67C7-402A-B352-4A01898299F3}" type="pres">
      <dgm:prSet presAssocID="{57A0054E-39C8-4BE1-A023-29D153D5B6AA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721D2B-FC0A-4598-A145-AFB53F3BACA2}" type="pres">
      <dgm:prSet presAssocID="{E3EA939A-086C-437B-B45C-6A2F4FA5A8CF}" presName="negSpace" presStyleCnt="0"/>
      <dgm:spPr/>
    </dgm:pt>
    <dgm:pt modelId="{96955B0A-F0AF-4DF6-8AAE-6375F45AAF8A}" type="pres">
      <dgm:prSet presAssocID="{E3EA939A-086C-437B-B45C-6A2F4FA5A8CF}" presName="circle" presStyleLbl="node1" presStyleIdx="1" presStyleCnt="2"/>
      <dgm:spPr/>
      <dgm:t>
        <a:bodyPr/>
        <a:lstStyle/>
        <a:p>
          <a:endParaRPr lang="cs-CZ"/>
        </a:p>
      </dgm:t>
    </dgm:pt>
  </dgm:ptLst>
  <dgm:cxnLst>
    <dgm:cxn modelId="{47BE0BD9-0E1F-484A-9209-F4D784E81892}" type="presOf" srcId="{24D7BD62-DAEA-4EFA-A329-66B02C2E14E8}" destId="{5881AFDA-784D-4F68-B1D1-F8D9DC11FAAB}" srcOrd="0" destOrd="0" presId="urn:microsoft.com/office/officeart/2005/8/layout/hList9"/>
    <dgm:cxn modelId="{F418942E-ECC3-4DC0-83FD-D891B3AE38D2}" type="presOf" srcId="{C148FB37-B5EC-465E-8D52-2CF175C1F1D5}" destId="{96B4C7C8-0A6A-4359-869A-F04DA5E7F4B2}" srcOrd="0" destOrd="0" presId="urn:microsoft.com/office/officeart/2005/8/layout/hList9"/>
    <dgm:cxn modelId="{21A743A5-6C05-490E-9C8C-5E0E4A8AF5EE}" type="presOf" srcId="{C5436BC4-5FC3-499A-9653-BBDB1601E3BB}" destId="{26D53432-60F6-49A9-AD7B-8190D481C994}" srcOrd="0" destOrd="0" presId="urn:microsoft.com/office/officeart/2005/8/layout/hList9"/>
    <dgm:cxn modelId="{99EB2748-6466-4C41-879F-CCC752D3B12B}" srcId="{C5436BC4-5FC3-499A-9653-BBDB1601E3BB}" destId="{E3EA939A-086C-437B-B45C-6A2F4FA5A8CF}" srcOrd="1" destOrd="0" parTransId="{91D22881-7B2C-437F-A01C-0B20B123550F}" sibTransId="{E562EFB3-71FD-4EE1-9C19-3DE6AA83C98B}"/>
    <dgm:cxn modelId="{35C8DC21-9976-4EA6-8910-9A4BD1679343}" type="presOf" srcId="{57A0054E-39C8-4BE1-A023-29D153D5B6AA}" destId="{A4DB6128-67C7-402A-B352-4A01898299F3}" srcOrd="1" destOrd="0" presId="urn:microsoft.com/office/officeart/2005/8/layout/hList9"/>
    <dgm:cxn modelId="{3D27E9FC-ECAD-4C20-A8CD-958A24A1DF66}" type="presOf" srcId="{F14D4CCC-1214-4890-9D2B-4FE968E29C60}" destId="{2FD0373E-3C20-4E37-A670-9D578558198C}" srcOrd="0" destOrd="0" presId="urn:microsoft.com/office/officeart/2005/8/layout/hList9"/>
    <dgm:cxn modelId="{8872402D-E1B1-4443-82F4-9BA1D67D641B}" srcId="{F14D4CCC-1214-4890-9D2B-4FE968E29C60}" destId="{C148FB37-B5EC-465E-8D52-2CF175C1F1D5}" srcOrd="1" destOrd="0" parTransId="{471EE8B9-9845-413A-AEA7-995B78A326FE}" sibTransId="{33E2DA92-DA07-43B0-82F1-8ADEE9F730FD}"/>
    <dgm:cxn modelId="{0351C1EB-862F-417B-A516-4854261F3C7B}" type="presOf" srcId="{C148FB37-B5EC-465E-8D52-2CF175C1F1D5}" destId="{923E9E93-5CB0-4453-9E73-B0A223E9A168}" srcOrd="1" destOrd="0" presId="urn:microsoft.com/office/officeart/2005/8/layout/hList9"/>
    <dgm:cxn modelId="{82AA8DC1-5307-4B39-9FF4-A305BF8BF1C5}" type="presOf" srcId="{57A0054E-39C8-4BE1-A023-29D153D5B6AA}" destId="{1CDF8FF6-7655-4D40-BDA1-5AB50B59DB67}" srcOrd="0" destOrd="0" presId="urn:microsoft.com/office/officeart/2005/8/layout/hList9"/>
    <dgm:cxn modelId="{AC285B8B-9CE6-4CC1-B130-8888AEB7DB5C}" type="presOf" srcId="{E3EA939A-086C-437B-B45C-6A2F4FA5A8CF}" destId="{96955B0A-F0AF-4DF6-8AAE-6375F45AAF8A}" srcOrd="0" destOrd="0" presId="urn:microsoft.com/office/officeart/2005/8/layout/hList9"/>
    <dgm:cxn modelId="{A8D6028A-B58B-4590-8748-12F50594C6A1}" srcId="{C5436BC4-5FC3-499A-9653-BBDB1601E3BB}" destId="{F14D4CCC-1214-4890-9D2B-4FE968E29C60}" srcOrd="0" destOrd="0" parTransId="{3EC4B374-DA9B-4E05-A52C-46C6949DED86}" sibTransId="{2FAC5FB8-2091-45D3-81B7-99940ABB0DB9}"/>
    <dgm:cxn modelId="{B21BADEB-F0BF-4428-9FB7-E32AA7E5AAB2}" type="presOf" srcId="{388A93DD-2425-42B7-8A18-7EE2905EE398}" destId="{D517545C-6690-4AEB-8DCD-B636829DD463}" srcOrd="1" destOrd="0" presId="urn:microsoft.com/office/officeart/2005/8/layout/hList9"/>
    <dgm:cxn modelId="{26F99D57-C815-4C4E-849A-A2F383DFFF5E}" type="presOf" srcId="{388A93DD-2425-42B7-8A18-7EE2905EE398}" destId="{5833E5FF-645D-4CEC-9A1A-192C67868CC3}" srcOrd="0" destOrd="0" presId="urn:microsoft.com/office/officeart/2005/8/layout/hList9"/>
    <dgm:cxn modelId="{D3F8EB54-2409-4A69-8CCA-E9920C76332C}" srcId="{F14D4CCC-1214-4890-9D2B-4FE968E29C60}" destId="{388A93DD-2425-42B7-8A18-7EE2905EE398}" srcOrd="0" destOrd="0" parTransId="{A63684F4-267A-42EC-A3A9-14DDD06E8601}" sibTransId="{72413B96-7383-4E2A-953D-2FE0E35EBEB1}"/>
    <dgm:cxn modelId="{2CBB707B-4AAE-4294-905E-9676A9CBB001}" srcId="{E3EA939A-086C-437B-B45C-6A2F4FA5A8CF}" destId="{57A0054E-39C8-4BE1-A023-29D153D5B6AA}" srcOrd="1" destOrd="0" parTransId="{B1D80AF4-F6D6-40F8-A75E-331410186A7A}" sibTransId="{78D91180-7C37-4E77-9B16-ED324C502F8D}"/>
    <dgm:cxn modelId="{9678ACF5-F02E-4EEB-B503-3632E7BE590D}" type="presOf" srcId="{24D7BD62-DAEA-4EFA-A329-66B02C2E14E8}" destId="{19F1FA63-052E-4C0E-B2B1-F10DDFFBB2B4}" srcOrd="1" destOrd="0" presId="urn:microsoft.com/office/officeart/2005/8/layout/hList9"/>
    <dgm:cxn modelId="{CE31EA46-BF5A-4FEA-A7A0-B1DBBEEEF263}" srcId="{E3EA939A-086C-437B-B45C-6A2F4FA5A8CF}" destId="{24D7BD62-DAEA-4EFA-A329-66B02C2E14E8}" srcOrd="0" destOrd="0" parTransId="{17F9093A-038D-49D9-BD1A-7D22CE4ED399}" sibTransId="{2864DB2B-69A9-4EF6-BFB6-4C42C755A3D2}"/>
    <dgm:cxn modelId="{B9FE0B9A-253C-430C-A5BF-47C72F8AF9DC}" type="presParOf" srcId="{26D53432-60F6-49A9-AD7B-8190D481C994}" destId="{527968FC-704E-46A3-B844-5EBCED99BF00}" srcOrd="0" destOrd="0" presId="urn:microsoft.com/office/officeart/2005/8/layout/hList9"/>
    <dgm:cxn modelId="{99FDC67D-E3FE-4903-B5B8-6738242F0923}" type="presParOf" srcId="{26D53432-60F6-49A9-AD7B-8190D481C994}" destId="{4AF54C97-B5B2-4578-B4A0-99D764212D6F}" srcOrd="1" destOrd="0" presId="urn:microsoft.com/office/officeart/2005/8/layout/hList9"/>
    <dgm:cxn modelId="{9498BFB2-C38D-4982-A0A8-B734DADA56A9}" type="presParOf" srcId="{4AF54C97-B5B2-4578-B4A0-99D764212D6F}" destId="{0088233C-587C-4DDC-8541-A20362142F72}" srcOrd="0" destOrd="0" presId="urn:microsoft.com/office/officeart/2005/8/layout/hList9"/>
    <dgm:cxn modelId="{CB634981-4A8F-4E35-ABE0-6F8F9D223007}" type="presParOf" srcId="{4AF54C97-B5B2-4578-B4A0-99D764212D6F}" destId="{4FD4F8F3-BD36-40F1-B8A2-7496BEBA3EB6}" srcOrd="1" destOrd="0" presId="urn:microsoft.com/office/officeart/2005/8/layout/hList9"/>
    <dgm:cxn modelId="{40B008E7-A814-43A1-826E-2821DBC45AC6}" type="presParOf" srcId="{4FD4F8F3-BD36-40F1-B8A2-7496BEBA3EB6}" destId="{5833E5FF-645D-4CEC-9A1A-192C67868CC3}" srcOrd="0" destOrd="0" presId="urn:microsoft.com/office/officeart/2005/8/layout/hList9"/>
    <dgm:cxn modelId="{FB611525-BDE3-4ADB-AD1A-C68780B17EC1}" type="presParOf" srcId="{4FD4F8F3-BD36-40F1-B8A2-7496BEBA3EB6}" destId="{D517545C-6690-4AEB-8DCD-B636829DD463}" srcOrd="1" destOrd="0" presId="urn:microsoft.com/office/officeart/2005/8/layout/hList9"/>
    <dgm:cxn modelId="{39985AD8-C45E-4420-9DE3-3BF24F8ED09A}" type="presParOf" srcId="{4AF54C97-B5B2-4578-B4A0-99D764212D6F}" destId="{B97C6408-1DD1-4567-9CCB-5B2FF81CC149}" srcOrd="2" destOrd="0" presId="urn:microsoft.com/office/officeart/2005/8/layout/hList9"/>
    <dgm:cxn modelId="{D506E985-EA63-4912-9D09-CCF80AA8E02A}" type="presParOf" srcId="{B97C6408-1DD1-4567-9CCB-5B2FF81CC149}" destId="{96B4C7C8-0A6A-4359-869A-F04DA5E7F4B2}" srcOrd="0" destOrd="0" presId="urn:microsoft.com/office/officeart/2005/8/layout/hList9"/>
    <dgm:cxn modelId="{F17ABED1-3137-4DA7-B432-B797D3EAF5A9}" type="presParOf" srcId="{B97C6408-1DD1-4567-9CCB-5B2FF81CC149}" destId="{923E9E93-5CB0-4453-9E73-B0A223E9A168}" srcOrd="1" destOrd="0" presId="urn:microsoft.com/office/officeart/2005/8/layout/hList9"/>
    <dgm:cxn modelId="{FB184356-9601-4140-9596-A5C89E0C0FD5}" type="presParOf" srcId="{26D53432-60F6-49A9-AD7B-8190D481C994}" destId="{31B36F27-F7CE-4578-BB04-4DB7E3431F68}" srcOrd="2" destOrd="0" presId="urn:microsoft.com/office/officeart/2005/8/layout/hList9"/>
    <dgm:cxn modelId="{960907EA-B072-4857-B195-4CBE669C6A87}" type="presParOf" srcId="{26D53432-60F6-49A9-AD7B-8190D481C994}" destId="{2FD0373E-3C20-4E37-A670-9D578558198C}" srcOrd="3" destOrd="0" presId="urn:microsoft.com/office/officeart/2005/8/layout/hList9"/>
    <dgm:cxn modelId="{6651CD85-06BB-4B10-A2B2-845DA3BAB77D}" type="presParOf" srcId="{26D53432-60F6-49A9-AD7B-8190D481C994}" destId="{2FFE34A0-5FA1-4E6A-B034-549761461C48}" srcOrd="4" destOrd="0" presId="urn:microsoft.com/office/officeart/2005/8/layout/hList9"/>
    <dgm:cxn modelId="{300254F3-8516-4DE7-AE7A-923582CC3D68}" type="presParOf" srcId="{26D53432-60F6-49A9-AD7B-8190D481C994}" destId="{7CCE9B35-05E2-443B-BEDF-99508E8131C7}" srcOrd="5" destOrd="0" presId="urn:microsoft.com/office/officeart/2005/8/layout/hList9"/>
    <dgm:cxn modelId="{73069E95-3CB1-492D-AA62-F9557D765EDB}" type="presParOf" srcId="{26D53432-60F6-49A9-AD7B-8190D481C994}" destId="{18DAF14B-3813-4415-B229-07E9D8370E04}" srcOrd="6" destOrd="0" presId="urn:microsoft.com/office/officeart/2005/8/layout/hList9"/>
    <dgm:cxn modelId="{3B2C505E-4E02-4B26-A147-8CD9EB27ABB9}" type="presParOf" srcId="{18DAF14B-3813-4415-B229-07E9D8370E04}" destId="{1F5E16B6-3AE9-46DF-B38E-08201FC1612E}" srcOrd="0" destOrd="0" presId="urn:microsoft.com/office/officeart/2005/8/layout/hList9"/>
    <dgm:cxn modelId="{55C74E50-D9A2-44E9-B421-79E7F38C0A45}" type="presParOf" srcId="{18DAF14B-3813-4415-B229-07E9D8370E04}" destId="{1B470C14-97BF-4805-BBF9-D0B8358372B0}" srcOrd="1" destOrd="0" presId="urn:microsoft.com/office/officeart/2005/8/layout/hList9"/>
    <dgm:cxn modelId="{974ACB2B-3377-4DC0-AA17-3C2D419AE41C}" type="presParOf" srcId="{1B470C14-97BF-4805-BBF9-D0B8358372B0}" destId="{5881AFDA-784D-4F68-B1D1-F8D9DC11FAAB}" srcOrd="0" destOrd="0" presId="urn:microsoft.com/office/officeart/2005/8/layout/hList9"/>
    <dgm:cxn modelId="{69DF3792-6A02-4737-AC84-16E76B48D6BB}" type="presParOf" srcId="{1B470C14-97BF-4805-BBF9-D0B8358372B0}" destId="{19F1FA63-052E-4C0E-B2B1-F10DDFFBB2B4}" srcOrd="1" destOrd="0" presId="urn:microsoft.com/office/officeart/2005/8/layout/hList9"/>
    <dgm:cxn modelId="{627A926E-C171-4163-9B53-3DC2626875DF}" type="presParOf" srcId="{18DAF14B-3813-4415-B229-07E9D8370E04}" destId="{F11C9012-C039-49A3-A37B-A3057E83A953}" srcOrd="2" destOrd="0" presId="urn:microsoft.com/office/officeart/2005/8/layout/hList9"/>
    <dgm:cxn modelId="{2F813284-F310-4F65-83B8-E92B49F6608E}" type="presParOf" srcId="{F11C9012-C039-49A3-A37B-A3057E83A953}" destId="{1CDF8FF6-7655-4D40-BDA1-5AB50B59DB67}" srcOrd="0" destOrd="0" presId="urn:microsoft.com/office/officeart/2005/8/layout/hList9"/>
    <dgm:cxn modelId="{21E1C247-7E6B-441E-BED9-877DBB777247}" type="presParOf" srcId="{F11C9012-C039-49A3-A37B-A3057E83A953}" destId="{A4DB6128-67C7-402A-B352-4A01898299F3}" srcOrd="1" destOrd="0" presId="urn:microsoft.com/office/officeart/2005/8/layout/hList9"/>
    <dgm:cxn modelId="{CC35208E-0F02-4166-8E8B-6C9CC719E1BF}" type="presParOf" srcId="{26D53432-60F6-49A9-AD7B-8190D481C994}" destId="{F5721D2B-FC0A-4598-A145-AFB53F3BACA2}" srcOrd="7" destOrd="0" presId="urn:microsoft.com/office/officeart/2005/8/layout/hList9"/>
    <dgm:cxn modelId="{1EE6B35F-D435-4E51-9F69-22CDC2382547}" type="presParOf" srcId="{26D53432-60F6-49A9-AD7B-8190D481C994}" destId="{96955B0A-F0AF-4DF6-8AAE-6375F45AAF8A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CB788A-B56F-4FE4-8756-9B105F4299E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4F29B5-B0C8-4A2F-B732-3601ECFCC0BE}">
      <dgm:prSet phldrT="[Text]"/>
      <dgm:spPr/>
      <dgm:t>
        <a:bodyPr/>
        <a:lstStyle/>
        <a:p>
          <a:r>
            <a:rPr lang="cs-CZ" dirty="0" smtClean="0"/>
            <a:t>Dobře strukturovaný problém</a:t>
          </a:r>
          <a:endParaRPr lang="cs-CZ" dirty="0"/>
        </a:p>
      </dgm:t>
    </dgm:pt>
    <dgm:pt modelId="{2F85DF80-BA2A-46B6-9A94-422ABC9E4CEA}" type="parTrans" cxnId="{CF67475B-5085-4BEA-A794-41CF4B0F56CE}">
      <dgm:prSet/>
      <dgm:spPr/>
      <dgm:t>
        <a:bodyPr/>
        <a:lstStyle/>
        <a:p>
          <a:endParaRPr lang="cs-CZ"/>
        </a:p>
      </dgm:t>
    </dgm:pt>
    <dgm:pt modelId="{C6A85773-6F66-4F36-9A3D-6FBB286055B1}" type="sibTrans" cxnId="{CF67475B-5085-4BEA-A794-41CF4B0F56CE}">
      <dgm:prSet/>
      <dgm:spPr/>
      <dgm:t>
        <a:bodyPr/>
        <a:lstStyle/>
        <a:p>
          <a:endParaRPr lang="cs-CZ"/>
        </a:p>
      </dgm:t>
    </dgm:pt>
    <dgm:pt modelId="{41490666-A82C-4E02-B4AF-64896812F6E3}">
      <dgm:prSet phldrT="[Text]"/>
      <dgm:spPr/>
      <dgm:t>
        <a:bodyPr/>
        <a:lstStyle/>
        <a:p>
          <a:r>
            <a:rPr lang="cs-CZ" dirty="0" smtClean="0"/>
            <a:t>opakuje se</a:t>
          </a:r>
          <a:endParaRPr lang="cs-CZ" dirty="0"/>
        </a:p>
      </dgm:t>
    </dgm:pt>
    <dgm:pt modelId="{153FC1A5-307A-4175-BAAF-970011980B67}" type="parTrans" cxnId="{E28EF951-B855-452C-84EC-13AC149CDC33}">
      <dgm:prSet/>
      <dgm:spPr/>
      <dgm:t>
        <a:bodyPr/>
        <a:lstStyle/>
        <a:p>
          <a:endParaRPr lang="cs-CZ"/>
        </a:p>
      </dgm:t>
    </dgm:pt>
    <dgm:pt modelId="{88DA55C4-A876-4271-9065-A3A7242DB365}" type="sibTrans" cxnId="{E28EF951-B855-452C-84EC-13AC149CDC33}">
      <dgm:prSet/>
      <dgm:spPr/>
      <dgm:t>
        <a:bodyPr/>
        <a:lstStyle/>
        <a:p>
          <a:endParaRPr lang="cs-CZ"/>
        </a:p>
      </dgm:t>
    </dgm:pt>
    <dgm:pt modelId="{0E5B21F1-CA85-49F7-9B51-C68AE6D75B4F}">
      <dgm:prSet phldrT="[Text]"/>
      <dgm:spPr/>
      <dgm:t>
        <a:bodyPr/>
        <a:lstStyle/>
        <a:p>
          <a:r>
            <a:rPr lang="cs-CZ" dirty="0" smtClean="0"/>
            <a:t>Špatně strukturovaný problém</a:t>
          </a:r>
          <a:endParaRPr lang="cs-CZ" dirty="0"/>
        </a:p>
      </dgm:t>
    </dgm:pt>
    <dgm:pt modelId="{43439911-37EE-43AA-944A-019ACBEA103D}" type="parTrans" cxnId="{45CC2772-A951-4B48-954B-7590C2ED0075}">
      <dgm:prSet/>
      <dgm:spPr/>
      <dgm:t>
        <a:bodyPr/>
        <a:lstStyle/>
        <a:p>
          <a:endParaRPr lang="cs-CZ"/>
        </a:p>
      </dgm:t>
    </dgm:pt>
    <dgm:pt modelId="{7B2A405A-0A3A-4056-8CAF-17F8D0F4D526}" type="sibTrans" cxnId="{45CC2772-A951-4B48-954B-7590C2ED0075}">
      <dgm:prSet/>
      <dgm:spPr/>
      <dgm:t>
        <a:bodyPr/>
        <a:lstStyle/>
        <a:p>
          <a:endParaRPr lang="cs-CZ"/>
        </a:p>
      </dgm:t>
    </dgm:pt>
    <dgm:pt modelId="{73304FFE-5AA2-424B-A8EF-6B4C73356579}">
      <dgm:prSet phldrT="[Text]"/>
      <dgm:spPr/>
      <dgm:t>
        <a:bodyPr/>
        <a:lstStyle/>
        <a:p>
          <a:r>
            <a:rPr lang="cs-CZ" dirty="0" smtClean="0"/>
            <a:t>nový, neopakovatelný</a:t>
          </a:r>
          <a:endParaRPr lang="cs-CZ" dirty="0"/>
        </a:p>
      </dgm:t>
    </dgm:pt>
    <dgm:pt modelId="{A47D25DB-8D46-419E-80CF-C5B8712785C4}" type="parTrans" cxnId="{13BF40E4-CADF-437D-8AC6-048A63843A23}">
      <dgm:prSet/>
      <dgm:spPr/>
      <dgm:t>
        <a:bodyPr/>
        <a:lstStyle/>
        <a:p>
          <a:endParaRPr lang="cs-CZ"/>
        </a:p>
      </dgm:t>
    </dgm:pt>
    <dgm:pt modelId="{4C7FFC45-E577-4FDD-8887-9ACFA6413F78}" type="sibTrans" cxnId="{13BF40E4-CADF-437D-8AC6-048A63843A23}">
      <dgm:prSet/>
      <dgm:spPr/>
      <dgm:t>
        <a:bodyPr/>
        <a:lstStyle/>
        <a:p>
          <a:endParaRPr lang="cs-CZ"/>
        </a:p>
      </dgm:t>
    </dgm:pt>
    <dgm:pt modelId="{919202C0-92D9-4EC9-8636-C4DBB922AD89}">
      <dgm:prSet phldrT="[Text]"/>
      <dgm:spPr/>
      <dgm:t>
        <a:bodyPr/>
        <a:lstStyle/>
        <a:p>
          <a:r>
            <a:rPr lang="cs-CZ" dirty="0" smtClean="0"/>
            <a:t> existuje pro něj  algoritmus řešení</a:t>
          </a:r>
          <a:endParaRPr lang="cs-CZ" dirty="0"/>
        </a:p>
      </dgm:t>
    </dgm:pt>
    <dgm:pt modelId="{6E0A251E-98AA-4542-A6FC-CB026A660C73}" type="parTrans" cxnId="{A22BFF32-5FBC-4CE4-84DD-DDAB34AB86C4}">
      <dgm:prSet/>
      <dgm:spPr/>
    </dgm:pt>
    <dgm:pt modelId="{465B5CC8-F721-48BB-9F4C-2A8D2898620C}" type="sibTrans" cxnId="{A22BFF32-5FBC-4CE4-84DD-DDAB34AB86C4}">
      <dgm:prSet/>
      <dgm:spPr/>
    </dgm:pt>
    <dgm:pt modelId="{FEC6E06A-85F6-40E3-A32B-430742FE0B0E}">
      <dgm:prSet phldrT="[Text]"/>
      <dgm:spPr/>
      <dgm:t>
        <a:bodyPr/>
        <a:lstStyle/>
        <a:p>
          <a:r>
            <a:rPr lang="cs-CZ" dirty="0" smtClean="0"/>
            <a:t> řeší se nejvíc na nižších úrovních řízení</a:t>
          </a:r>
          <a:endParaRPr lang="cs-CZ" dirty="0"/>
        </a:p>
      </dgm:t>
    </dgm:pt>
    <dgm:pt modelId="{23A3E027-0E66-4B84-A9AF-420D511341AD}" type="parTrans" cxnId="{C074E895-3541-4EE3-8EEF-0FF2633530E5}">
      <dgm:prSet/>
      <dgm:spPr/>
    </dgm:pt>
    <dgm:pt modelId="{B13CC888-92C7-4587-AF52-B6E2EB141839}" type="sibTrans" cxnId="{C074E895-3541-4EE3-8EEF-0FF2633530E5}">
      <dgm:prSet/>
      <dgm:spPr/>
    </dgm:pt>
    <dgm:pt modelId="{22A144F7-A58C-4500-BDB9-29044E474B98}">
      <dgm:prSet phldrT="[Text]"/>
      <dgm:spPr/>
      <dgm:t>
        <a:bodyPr/>
        <a:lstStyle/>
        <a:p>
          <a:r>
            <a:rPr lang="cs-CZ" dirty="0" smtClean="0"/>
            <a:t> jeho řešení vyžaduje tvůrčí přístup, zkušenosti a intuici</a:t>
          </a:r>
          <a:endParaRPr lang="cs-CZ" dirty="0"/>
        </a:p>
      </dgm:t>
    </dgm:pt>
    <dgm:pt modelId="{6A455D80-FB4F-4FC5-AD97-FCD779175F58}" type="parTrans" cxnId="{ECE8512D-F6C6-4206-A9ED-6264BD4B2B92}">
      <dgm:prSet/>
      <dgm:spPr/>
    </dgm:pt>
    <dgm:pt modelId="{EE0B61DA-E2A2-48E8-8E4D-3A3E69B7109C}" type="sibTrans" cxnId="{ECE8512D-F6C6-4206-A9ED-6264BD4B2B92}">
      <dgm:prSet/>
      <dgm:spPr/>
    </dgm:pt>
    <dgm:pt modelId="{3DD16E30-6F49-4012-8939-B8EEF42CD76C}">
      <dgm:prSet phldrT="[Text]"/>
      <dgm:spPr/>
      <dgm:t>
        <a:bodyPr/>
        <a:lstStyle/>
        <a:p>
          <a:r>
            <a:rPr lang="cs-CZ" dirty="0" smtClean="0"/>
            <a:t> řeší je manažeři na vyšších stupních řízení</a:t>
          </a:r>
          <a:endParaRPr lang="cs-CZ" dirty="0"/>
        </a:p>
      </dgm:t>
    </dgm:pt>
    <dgm:pt modelId="{98F3D699-8012-4CD8-9F7F-CECD8BB6C406}" type="parTrans" cxnId="{939DE9A1-C854-4B66-A82F-F9DB5E8A2831}">
      <dgm:prSet/>
      <dgm:spPr/>
    </dgm:pt>
    <dgm:pt modelId="{60596F37-CA93-417F-9CA0-B68BB05343E0}" type="sibTrans" cxnId="{939DE9A1-C854-4B66-A82F-F9DB5E8A2831}">
      <dgm:prSet/>
      <dgm:spPr/>
    </dgm:pt>
    <dgm:pt modelId="{82E55260-13C6-45F3-A0CC-7EA5DBD31B44}" type="pres">
      <dgm:prSet presAssocID="{8ECB788A-B56F-4FE4-8756-9B105F4299E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026A05A-3CDC-41AC-BD24-9FAFE0F901AF}" type="pres">
      <dgm:prSet presAssocID="{AA4F29B5-B0C8-4A2F-B732-3601ECFCC0BE}" presName="linNode" presStyleCnt="0"/>
      <dgm:spPr/>
    </dgm:pt>
    <dgm:pt modelId="{8D3FF238-D4C5-4624-BD37-E2DA1226A9EB}" type="pres">
      <dgm:prSet presAssocID="{AA4F29B5-B0C8-4A2F-B732-3601ECFCC0BE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161A62-4DDE-4F0E-9702-5FA06902BCD9}" type="pres">
      <dgm:prSet presAssocID="{AA4F29B5-B0C8-4A2F-B732-3601ECFCC0BE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F53823-9153-49DD-88F8-D1EC59FF0BA1}" type="pres">
      <dgm:prSet presAssocID="{C6A85773-6F66-4F36-9A3D-6FBB286055B1}" presName="spacing" presStyleCnt="0"/>
      <dgm:spPr/>
    </dgm:pt>
    <dgm:pt modelId="{12AFE7AC-CBEB-4120-961F-6BF51B067E54}" type="pres">
      <dgm:prSet presAssocID="{0E5B21F1-CA85-49F7-9B51-C68AE6D75B4F}" presName="linNode" presStyleCnt="0"/>
      <dgm:spPr/>
    </dgm:pt>
    <dgm:pt modelId="{BF010677-9FE9-4E99-B7CF-72C53D83AFC2}" type="pres">
      <dgm:prSet presAssocID="{0E5B21F1-CA85-49F7-9B51-C68AE6D75B4F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983770-699B-48C3-90A8-635F907894CC}" type="pres">
      <dgm:prSet presAssocID="{0E5B21F1-CA85-49F7-9B51-C68AE6D75B4F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E81BDE-1992-4D63-A5AC-ACB423D02B2E}" type="presOf" srcId="{919202C0-92D9-4EC9-8636-C4DBB922AD89}" destId="{77161A62-4DDE-4F0E-9702-5FA06902BCD9}" srcOrd="0" destOrd="1" presId="urn:microsoft.com/office/officeart/2005/8/layout/vList6"/>
    <dgm:cxn modelId="{939DE9A1-C854-4B66-A82F-F9DB5E8A2831}" srcId="{0E5B21F1-CA85-49F7-9B51-C68AE6D75B4F}" destId="{3DD16E30-6F49-4012-8939-B8EEF42CD76C}" srcOrd="2" destOrd="0" parTransId="{98F3D699-8012-4CD8-9F7F-CECD8BB6C406}" sibTransId="{60596F37-CA93-417F-9CA0-B68BB05343E0}"/>
    <dgm:cxn modelId="{A22BFF32-5FBC-4CE4-84DD-DDAB34AB86C4}" srcId="{AA4F29B5-B0C8-4A2F-B732-3601ECFCC0BE}" destId="{919202C0-92D9-4EC9-8636-C4DBB922AD89}" srcOrd="1" destOrd="0" parTransId="{6E0A251E-98AA-4542-A6FC-CB026A660C73}" sibTransId="{465B5CC8-F721-48BB-9F4C-2A8D2898620C}"/>
    <dgm:cxn modelId="{0FB64566-346B-4E21-9AE5-D655BCAF3228}" type="presOf" srcId="{FEC6E06A-85F6-40E3-A32B-430742FE0B0E}" destId="{77161A62-4DDE-4F0E-9702-5FA06902BCD9}" srcOrd="0" destOrd="2" presId="urn:microsoft.com/office/officeart/2005/8/layout/vList6"/>
    <dgm:cxn modelId="{9ABEBCB2-2805-42B5-A6BF-6B6F19EBAD84}" type="presOf" srcId="{3DD16E30-6F49-4012-8939-B8EEF42CD76C}" destId="{94983770-699B-48C3-90A8-635F907894CC}" srcOrd="0" destOrd="2" presId="urn:microsoft.com/office/officeart/2005/8/layout/vList6"/>
    <dgm:cxn modelId="{2DADBAE8-F9B2-473C-84E7-E49589694DC1}" type="presOf" srcId="{8ECB788A-B56F-4FE4-8756-9B105F4299ED}" destId="{82E55260-13C6-45F3-A0CC-7EA5DBD31B44}" srcOrd="0" destOrd="0" presId="urn:microsoft.com/office/officeart/2005/8/layout/vList6"/>
    <dgm:cxn modelId="{E28EF951-B855-452C-84EC-13AC149CDC33}" srcId="{AA4F29B5-B0C8-4A2F-B732-3601ECFCC0BE}" destId="{41490666-A82C-4E02-B4AF-64896812F6E3}" srcOrd="0" destOrd="0" parTransId="{153FC1A5-307A-4175-BAAF-970011980B67}" sibTransId="{88DA55C4-A876-4271-9065-A3A7242DB365}"/>
    <dgm:cxn modelId="{13BF40E4-CADF-437D-8AC6-048A63843A23}" srcId="{0E5B21F1-CA85-49F7-9B51-C68AE6D75B4F}" destId="{73304FFE-5AA2-424B-A8EF-6B4C73356579}" srcOrd="0" destOrd="0" parTransId="{A47D25DB-8D46-419E-80CF-C5B8712785C4}" sibTransId="{4C7FFC45-E577-4FDD-8887-9ACFA6413F78}"/>
    <dgm:cxn modelId="{EDC8F948-1BE2-4B3D-B7D3-3FF2DD8C0089}" type="presOf" srcId="{73304FFE-5AA2-424B-A8EF-6B4C73356579}" destId="{94983770-699B-48C3-90A8-635F907894CC}" srcOrd="0" destOrd="0" presId="urn:microsoft.com/office/officeart/2005/8/layout/vList6"/>
    <dgm:cxn modelId="{BF81695D-23C2-4585-8681-E1421C89DCD0}" type="presOf" srcId="{22A144F7-A58C-4500-BDB9-29044E474B98}" destId="{94983770-699B-48C3-90A8-635F907894CC}" srcOrd="0" destOrd="1" presId="urn:microsoft.com/office/officeart/2005/8/layout/vList6"/>
    <dgm:cxn modelId="{C074E895-3541-4EE3-8EEF-0FF2633530E5}" srcId="{AA4F29B5-B0C8-4A2F-B732-3601ECFCC0BE}" destId="{FEC6E06A-85F6-40E3-A32B-430742FE0B0E}" srcOrd="2" destOrd="0" parTransId="{23A3E027-0E66-4B84-A9AF-420D511341AD}" sibTransId="{B13CC888-92C7-4587-AF52-B6E2EB141839}"/>
    <dgm:cxn modelId="{9467CB87-D0B7-4287-A7E9-9063081375FE}" type="presOf" srcId="{41490666-A82C-4E02-B4AF-64896812F6E3}" destId="{77161A62-4DDE-4F0E-9702-5FA06902BCD9}" srcOrd="0" destOrd="0" presId="urn:microsoft.com/office/officeart/2005/8/layout/vList6"/>
    <dgm:cxn modelId="{CF67475B-5085-4BEA-A794-41CF4B0F56CE}" srcId="{8ECB788A-B56F-4FE4-8756-9B105F4299ED}" destId="{AA4F29B5-B0C8-4A2F-B732-3601ECFCC0BE}" srcOrd="0" destOrd="0" parTransId="{2F85DF80-BA2A-46B6-9A94-422ABC9E4CEA}" sibTransId="{C6A85773-6F66-4F36-9A3D-6FBB286055B1}"/>
    <dgm:cxn modelId="{537169A0-1323-47E6-BBC3-6C7881671F9E}" type="presOf" srcId="{0E5B21F1-CA85-49F7-9B51-C68AE6D75B4F}" destId="{BF010677-9FE9-4E99-B7CF-72C53D83AFC2}" srcOrd="0" destOrd="0" presId="urn:microsoft.com/office/officeart/2005/8/layout/vList6"/>
    <dgm:cxn modelId="{4A3C038C-C8DA-4217-97D0-7E8C2C781971}" type="presOf" srcId="{AA4F29B5-B0C8-4A2F-B732-3601ECFCC0BE}" destId="{8D3FF238-D4C5-4624-BD37-E2DA1226A9EB}" srcOrd="0" destOrd="0" presId="urn:microsoft.com/office/officeart/2005/8/layout/vList6"/>
    <dgm:cxn modelId="{ECE8512D-F6C6-4206-A9ED-6264BD4B2B92}" srcId="{0E5B21F1-CA85-49F7-9B51-C68AE6D75B4F}" destId="{22A144F7-A58C-4500-BDB9-29044E474B98}" srcOrd="1" destOrd="0" parTransId="{6A455D80-FB4F-4FC5-AD97-FCD779175F58}" sibTransId="{EE0B61DA-E2A2-48E8-8E4D-3A3E69B7109C}"/>
    <dgm:cxn modelId="{45CC2772-A951-4B48-954B-7590C2ED0075}" srcId="{8ECB788A-B56F-4FE4-8756-9B105F4299ED}" destId="{0E5B21F1-CA85-49F7-9B51-C68AE6D75B4F}" srcOrd="1" destOrd="0" parTransId="{43439911-37EE-43AA-944A-019ACBEA103D}" sibTransId="{7B2A405A-0A3A-4056-8CAF-17F8D0F4D526}"/>
    <dgm:cxn modelId="{412C48E8-F803-41EA-9A30-05F540C854F3}" type="presParOf" srcId="{82E55260-13C6-45F3-A0CC-7EA5DBD31B44}" destId="{C026A05A-3CDC-41AC-BD24-9FAFE0F901AF}" srcOrd="0" destOrd="0" presId="urn:microsoft.com/office/officeart/2005/8/layout/vList6"/>
    <dgm:cxn modelId="{4E94563F-A2B3-4A61-929C-841E18F7ED12}" type="presParOf" srcId="{C026A05A-3CDC-41AC-BD24-9FAFE0F901AF}" destId="{8D3FF238-D4C5-4624-BD37-E2DA1226A9EB}" srcOrd="0" destOrd="0" presId="urn:microsoft.com/office/officeart/2005/8/layout/vList6"/>
    <dgm:cxn modelId="{CE75E414-B566-45B0-9F27-45724BAEA3E7}" type="presParOf" srcId="{C026A05A-3CDC-41AC-BD24-9FAFE0F901AF}" destId="{77161A62-4DDE-4F0E-9702-5FA06902BCD9}" srcOrd="1" destOrd="0" presId="urn:microsoft.com/office/officeart/2005/8/layout/vList6"/>
    <dgm:cxn modelId="{5BC7C108-ECF3-4F3F-BC7F-CCE576133A36}" type="presParOf" srcId="{82E55260-13C6-45F3-A0CC-7EA5DBD31B44}" destId="{9BF53823-9153-49DD-88F8-D1EC59FF0BA1}" srcOrd="1" destOrd="0" presId="urn:microsoft.com/office/officeart/2005/8/layout/vList6"/>
    <dgm:cxn modelId="{70C76E38-8497-4B1B-BFDC-18A2E7F541B9}" type="presParOf" srcId="{82E55260-13C6-45F3-A0CC-7EA5DBD31B44}" destId="{12AFE7AC-CBEB-4120-961F-6BF51B067E54}" srcOrd="2" destOrd="0" presId="urn:microsoft.com/office/officeart/2005/8/layout/vList6"/>
    <dgm:cxn modelId="{46A6217A-555A-4481-BFA2-47E591F57D45}" type="presParOf" srcId="{12AFE7AC-CBEB-4120-961F-6BF51B067E54}" destId="{BF010677-9FE9-4E99-B7CF-72C53D83AFC2}" srcOrd="0" destOrd="0" presId="urn:microsoft.com/office/officeart/2005/8/layout/vList6"/>
    <dgm:cxn modelId="{B0C64653-C42A-4F50-9B14-6AA08135EC4C}" type="presParOf" srcId="{12AFE7AC-CBEB-4120-961F-6BF51B067E54}" destId="{94983770-699B-48C3-90A8-635F907894C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1B3D9D-6CDE-407A-86E0-1281E0145BF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E55A9FD-C3E3-4C5C-8EBF-95D4ED01410C}">
      <dgm:prSet phldrT="[Text]"/>
      <dgm:spPr/>
      <dgm:t>
        <a:bodyPr/>
        <a:lstStyle/>
        <a:p>
          <a:r>
            <a:rPr lang="cs-CZ" dirty="0" smtClean="0"/>
            <a:t>Rozhodování za jistoty</a:t>
          </a:r>
          <a:endParaRPr lang="cs-CZ" dirty="0"/>
        </a:p>
      </dgm:t>
    </dgm:pt>
    <dgm:pt modelId="{28EF5054-3AE9-4323-AB44-F8CC6ED4B230}" type="parTrans" cxnId="{4DCE9255-FEC6-413A-AD54-72CB6F661B59}">
      <dgm:prSet/>
      <dgm:spPr/>
      <dgm:t>
        <a:bodyPr/>
        <a:lstStyle/>
        <a:p>
          <a:endParaRPr lang="cs-CZ"/>
        </a:p>
      </dgm:t>
    </dgm:pt>
    <dgm:pt modelId="{D4D27689-A970-4BE6-BEAE-AC9806981DE2}" type="sibTrans" cxnId="{4DCE9255-FEC6-413A-AD54-72CB6F661B59}">
      <dgm:prSet/>
      <dgm:spPr/>
      <dgm:t>
        <a:bodyPr/>
        <a:lstStyle/>
        <a:p>
          <a:endParaRPr lang="cs-CZ"/>
        </a:p>
      </dgm:t>
    </dgm:pt>
    <dgm:pt modelId="{BC3EFFAC-818F-4850-AF7E-215E3A62395C}">
      <dgm:prSet phldrT="[Text]"/>
      <dgm:spPr/>
      <dgm:t>
        <a:bodyPr/>
        <a:lstStyle/>
        <a:p>
          <a:r>
            <a:rPr lang="cs-CZ" dirty="0" smtClean="0"/>
            <a:t>manažer zná přesně důsledky svého rozhodnutí</a:t>
          </a:r>
          <a:endParaRPr lang="cs-CZ" dirty="0"/>
        </a:p>
      </dgm:t>
    </dgm:pt>
    <dgm:pt modelId="{65127A51-B14D-454A-9F54-7D8790B1F677}" type="parTrans" cxnId="{9E06A444-C0CE-4B7C-A2EA-846220688226}">
      <dgm:prSet/>
      <dgm:spPr/>
      <dgm:t>
        <a:bodyPr/>
        <a:lstStyle/>
        <a:p>
          <a:endParaRPr lang="cs-CZ"/>
        </a:p>
      </dgm:t>
    </dgm:pt>
    <dgm:pt modelId="{D839DCE0-2253-44CA-826D-141ECFCDFE63}" type="sibTrans" cxnId="{9E06A444-C0CE-4B7C-A2EA-846220688226}">
      <dgm:prSet/>
      <dgm:spPr/>
      <dgm:t>
        <a:bodyPr/>
        <a:lstStyle/>
        <a:p>
          <a:endParaRPr lang="cs-CZ"/>
        </a:p>
      </dgm:t>
    </dgm:pt>
    <dgm:pt modelId="{C6D41F68-43F4-4DE7-8D1F-8C70E960A07A}">
      <dgm:prSet phldrT="[Text]"/>
      <dgm:spPr/>
      <dgm:t>
        <a:bodyPr/>
        <a:lstStyle/>
        <a:p>
          <a:r>
            <a:rPr lang="cs-CZ" dirty="0" smtClean="0"/>
            <a:t>Rozhodování za rizika </a:t>
          </a:r>
          <a:endParaRPr lang="cs-CZ" dirty="0"/>
        </a:p>
      </dgm:t>
    </dgm:pt>
    <dgm:pt modelId="{DF078682-AC02-412D-9C8E-13D61E2A4C57}" type="parTrans" cxnId="{8022EB85-B1EE-4792-A515-1FCFBB75E74E}">
      <dgm:prSet/>
      <dgm:spPr/>
      <dgm:t>
        <a:bodyPr/>
        <a:lstStyle/>
        <a:p>
          <a:endParaRPr lang="cs-CZ"/>
        </a:p>
      </dgm:t>
    </dgm:pt>
    <dgm:pt modelId="{C9924060-26F8-4A2F-9BCE-E46806F7BF83}" type="sibTrans" cxnId="{8022EB85-B1EE-4792-A515-1FCFBB75E74E}">
      <dgm:prSet/>
      <dgm:spPr/>
      <dgm:t>
        <a:bodyPr/>
        <a:lstStyle/>
        <a:p>
          <a:endParaRPr lang="cs-CZ"/>
        </a:p>
      </dgm:t>
    </dgm:pt>
    <dgm:pt modelId="{01D7E84C-3DF5-4E3D-B2F4-A62E8658F997}">
      <dgm:prSet phldrT="[Text]"/>
      <dgm:spPr/>
      <dgm:t>
        <a:bodyPr/>
        <a:lstStyle/>
        <a:p>
          <a:r>
            <a:rPr lang="cs-CZ" dirty="0" smtClean="0"/>
            <a:t>manažer nezná přesné důsledky svého rozhodnutí, ale může je na základě svých zkušeností  s určitou pravděpodobností předpokládat</a:t>
          </a:r>
          <a:endParaRPr lang="cs-CZ" dirty="0"/>
        </a:p>
      </dgm:t>
    </dgm:pt>
    <dgm:pt modelId="{F6D6535C-3E6C-42B4-87C8-5EB861D3C7E3}" type="parTrans" cxnId="{C355DA7D-B518-4D3F-ADD1-9A986146561B}">
      <dgm:prSet/>
      <dgm:spPr/>
      <dgm:t>
        <a:bodyPr/>
        <a:lstStyle/>
        <a:p>
          <a:endParaRPr lang="cs-CZ"/>
        </a:p>
      </dgm:t>
    </dgm:pt>
    <dgm:pt modelId="{CD1CEED5-8AE4-44FC-9E96-ABD9E9ED57B6}" type="sibTrans" cxnId="{C355DA7D-B518-4D3F-ADD1-9A986146561B}">
      <dgm:prSet/>
      <dgm:spPr/>
      <dgm:t>
        <a:bodyPr/>
        <a:lstStyle/>
        <a:p>
          <a:endParaRPr lang="cs-CZ"/>
        </a:p>
      </dgm:t>
    </dgm:pt>
    <dgm:pt modelId="{63E22484-0319-4F80-B3FE-08E002CF775E}">
      <dgm:prSet phldrT="[Text]"/>
      <dgm:spPr/>
      <dgm:t>
        <a:bodyPr/>
        <a:lstStyle/>
        <a:p>
          <a:r>
            <a:rPr lang="cs-CZ" dirty="0" smtClean="0"/>
            <a:t>Rozhodování za nejistoty</a:t>
          </a:r>
          <a:endParaRPr lang="cs-CZ" dirty="0"/>
        </a:p>
      </dgm:t>
    </dgm:pt>
    <dgm:pt modelId="{FF6B1C77-7555-4062-80E4-69CC971DD11E}" type="parTrans" cxnId="{B6B6206B-E60F-4730-9D9A-3FA6F7237B70}">
      <dgm:prSet/>
      <dgm:spPr/>
      <dgm:t>
        <a:bodyPr/>
        <a:lstStyle/>
        <a:p>
          <a:endParaRPr lang="cs-CZ"/>
        </a:p>
      </dgm:t>
    </dgm:pt>
    <dgm:pt modelId="{FFAFD22A-367F-4709-BB9C-3BFC45B42B0E}" type="sibTrans" cxnId="{B6B6206B-E60F-4730-9D9A-3FA6F7237B70}">
      <dgm:prSet/>
      <dgm:spPr/>
      <dgm:t>
        <a:bodyPr/>
        <a:lstStyle/>
        <a:p>
          <a:endParaRPr lang="cs-CZ"/>
        </a:p>
      </dgm:t>
    </dgm:pt>
    <dgm:pt modelId="{C9677CB2-C677-4587-92AC-FD50D0A329F2}">
      <dgm:prSet phldrT="[Text]"/>
      <dgm:spPr/>
      <dgm:t>
        <a:bodyPr/>
        <a:lstStyle/>
        <a:p>
          <a:r>
            <a:rPr lang="cs-CZ" dirty="0" smtClean="0"/>
            <a:t>manažer nezná důsledky svých rozhodnutí</a:t>
          </a:r>
          <a:endParaRPr lang="cs-CZ" dirty="0"/>
        </a:p>
      </dgm:t>
    </dgm:pt>
    <dgm:pt modelId="{36645630-81A3-4CD5-AA44-65C14514C081}" type="parTrans" cxnId="{FCF25A50-FC49-4042-A190-4DE0894652DF}">
      <dgm:prSet/>
      <dgm:spPr/>
      <dgm:t>
        <a:bodyPr/>
        <a:lstStyle/>
        <a:p>
          <a:endParaRPr lang="cs-CZ"/>
        </a:p>
      </dgm:t>
    </dgm:pt>
    <dgm:pt modelId="{9BE9E977-D766-41FA-AFAA-E1A342243724}" type="sibTrans" cxnId="{FCF25A50-FC49-4042-A190-4DE0894652DF}">
      <dgm:prSet/>
      <dgm:spPr/>
      <dgm:t>
        <a:bodyPr/>
        <a:lstStyle/>
        <a:p>
          <a:endParaRPr lang="cs-CZ"/>
        </a:p>
      </dgm:t>
    </dgm:pt>
    <dgm:pt modelId="{72B99778-7F9B-4825-ABC4-3C4E1491FEBD}" type="pres">
      <dgm:prSet presAssocID="{131B3D9D-6CDE-407A-86E0-1281E0145BF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A22D40-6186-42F1-B70C-E2BD8FE54831}" type="pres">
      <dgm:prSet presAssocID="{DE55A9FD-C3E3-4C5C-8EBF-95D4ED01410C}" presName="linNode" presStyleCnt="0"/>
      <dgm:spPr/>
    </dgm:pt>
    <dgm:pt modelId="{AE84FA68-13ED-4A78-8465-DEB4DA9D57F7}" type="pres">
      <dgm:prSet presAssocID="{DE55A9FD-C3E3-4C5C-8EBF-95D4ED01410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347BF-A4F9-4553-8645-149DDBF6A1D8}" type="pres">
      <dgm:prSet presAssocID="{DE55A9FD-C3E3-4C5C-8EBF-95D4ED01410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57D929-DA09-4716-8630-D822F099EA5D}" type="pres">
      <dgm:prSet presAssocID="{D4D27689-A970-4BE6-BEAE-AC9806981DE2}" presName="sp" presStyleCnt="0"/>
      <dgm:spPr/>
    </dgm:pt>
    <dgm:pt modelId="{7F77148B-176C-4CA0-B0CF-1FB4B188582F}" type="pres">
      <dgm:prSet presAssocID="{C6D41F68-43F4-4DE7-8D1F-8C70E960A07A}" presName="linNode" presStyleCnt="0"/>
      <dgm:spPr/>
    </dgm:pt>
    <dgm:pt modelId="{6A29F52C-F064-495F-92CE-6B8F25304348}" type="pres">
      <dgm:prSet presAssocID="{C6D41F68-43F4-4DE7-8D1F-8C70E960A07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70C280-6838-4C97-BE76-60529FD38735}" type="pres">
      <dgm:prSet presAssocID="{C6D41F68-43F4-4DE7-8D1F-8C70E960A07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043E42-DF16-4D8F-976A-3FC94A44A43F}" type="pres">
      <dgm:prSet presAssocID="{C9924060-26F8-4A2F-9BCE-E46806F7BF83}" presName="sp" presStyleCnt="0"/>
      <dgm:spPr/>
    </dgm:pt>
    <dgm:pt modelId="{7958633C-B23A-41CA-BC07-27CE34E6980D}" type="pres">
      <dgm:prSet presAssocID="{63E22484-0319-4F80-B3FE-08E002CF775E}" presName="linNode" presStyleCnt="0"/>
      <dgm:spPr/>
    </dgm:pt>
    <dgm:pt modelId="{47BD7EAF-CF55-43F7-B84C-DBA66379C2AF}" type="pres">
      <dgm:prSet presAssocID="{63E22484-0319-4F80-B3FE-08E002CF775E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FCB39A-B311-4236-944D-D4770B1A8CF6}" type="pres">
      <dgm:prSet presAssocID="{63E22484-0319-4F80-B3FE-08E002CF775E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CE9255-FEC6-413A-AD54-72CB6F661B59}" srcId="{131B3D9D-6CDE-407A-86E0-1281E0145BF9}" destId="{DE55A9FD-C3E3-4C5C-8EBF-95D4ED01410C}" srcOrd="0" destOrd="0" parTransId="{28EF5054-3AE9-4323-AB44-F8CC6ED4B230}" sibTransId="{D4D27689-A970-4BE6-BEAE-AC9806981DE2}"/>
    <dgm:cxn modelId="{431F220A-3D46-4296-B13E-733F198BDDE7}" type="presOf" srcId="{C6D41F68-43F4-4DE7-8D1F-8C70E960A07A}" destId="{6A29F52C-F064-495F-92CE-6B8F25304348}" srcOrd="0" destOrd="0" presId="urn:microsoft.com/office/officeart/2005/8/layout/vList5"/>
    <dgm:cxn modelId="{B6B6206B-E60F-4730-9D9A-3FA6F7237B70}" srcId="{131B3D9D-6CDE-407A-86E0-1281E0145BF9}" destId="{63E22484-0319-4F80-B3FE-08E002CF775E}" srcOrd="2" destOrd="0" parTransId="{FF6B1C77-7555-4062-80E4-69CC971DD11E}" sibTransId="{FFAFD22A-367F-4709-BB9C-3BFC45B42B0E}"/>
    <dgm:cxn modelId="{9E06A444-C0CE-4B7C-A2EA-846220688226}" srcId="{DE55A9FD-C3E3-4C5C-8EBF-95D4ED01410C}" destId="{BC3EFFAC-818F-4850-AF7E-215E3A62395C}" srcOrd="0" destOrd="0" parTransId="{65127A51-B14D-454A-9F54-7D8790B1F677}" sibTransId="{D839DCE0-2253-44CA-826D-141ECFCDFE63}"/>
    <dgm:cxn modelId="{FCF25A50-FC49-4042-A190-4DE0894652DF}" srcId="{63E22484-0319-4F80-B3FE-08E002CF775E}" destId="{C9677CB2-C677-4587-92AC-FD50D0A329F2}" srcOrd="0" destOrd="0" parTransId="{36645630-81A3-4CD5-AA44-65C14514C081}" sibTransId="{9BE9E977-D766-41FA-AFAA-E1A342243724}"/>
    <dgm:cxn modelId="{C355DA7D-B518-4D3F-ADD1-9A986146561B}" srcId="{C6D41F68-43F4-4DE7-8D1F-8C70E960A07A}" destId="{01D7E84C-3DF5-4E3D-B2F4-A62E8658F997}" srcOrd="0" destOrd="0" parTransId="{F6D6535C-3E6C-42B4-87C8-5EB861D3C7E3}" sibTransId="{CD1CEED5-8AE4-44FC-9E96-ABD9E9ED57B6}"/>
    <dgm:cxn modelId="{8022EB85-B1EE-4792-A515-1FCFBB75E74E}" srcId="{131B3D9D-6CDE-407A-86E0-1281E0145BF9}" destId="{C6D41F68-43F4-4DE7-8D1F-8C70E960A07A}" srcOrd="1" destOrd="0" parTransId="{DF078682-AC02-412D-9C8E-13D61E2A4C57}" sibTransId="{C9924060-26F8-4A2F-9BCE-E46806F7BF83}"/>
    <dgm:cxn modelId="{FA1A16C7-1EAE-4767-BCBE-693930A1E2C0}" type="presOf" srcId="{DE55A9FD-C3E3-4C5C-8EBF-95D4ED01410C}" destId="{AE84FA68-13ED-4A78-8465-DEB4DA9D57F7}" srcOrd="0" destOrd="0" presId="urn:microsoft.com/office/officeart/2005/8/layout/vList5"/>
    <dgm:cxn modelId="{6011DA80-445F-4296-BCD1-6CB9CBF46214}" type="presOf" srcId="{C9677CB2-C677-4587-92AC-FD50D0A329F2}" destId="{58FCB39A-B311-4236-944D-D4770B1A8CF6}" srcOrd="0" destOrd="0" presId="urn:microsoft.com/office/officeart/2005/8/layout/vList5"/>
    <dgm:cxn modelId="{6BAFB372-25EF-4951-8E14-39389C3B9790}" type="presOf" srcId="{01D7E84C-3DF5-4E3D-B2F4-A62E8658F997}" destId="{1370C280-6838-4C97-BE76-60529FD38735}" srcOrd="0" destOrd="0" presId="urn:microsoft.com/office/officeart/2005/8/layout/vList5"/>
    <dgm:cxn modelId="{CE8F5E31-E9E2-4A89-B663-0A8B6E5AA4F8}" type="presOf" srcId="{63E22484-0319-4F80-B3FE-08E002CF775E}" destId="{47BD7EAF-CF55-43F7-B84C-DBA66379C2AF}" srcOrd="0" destOrd="0" presId="urn:microsoft.com/office/officeart/2005/8/layout/vList5"/>
    <dgm:cxn modelId="{14C01C02-D0F5-4D3C-81F6-A82C5AA68F3E}" type="presOf" srcId="{131B3D9D-6CDE-407A-86E0-1281E0145BF9}" destId="{72B99778-7F9B-4825-ABC4-3C4E1491FEBD}" srcOrd="0" destOrd="0" presId="urn:microsoft.com/office/officeart/2005/8/layout/vList5"/>
    <dgm:cxn modelId="{5F3EE870-1CD8-45EB-92EB-F9A3FF0F2233}" type="presOf" srcId="{BC3EFFAC-818F-4850-AF7E-215E3A62395C}" destId="{484347BF-A4F9-4553-8645-149DDBF6A1D8}" srcOrd="0" destOrd="0" presId="urn:microsoft.com/office/officeart/2005/8/layout/vList5"/>
    <dgm:cxn modelId="{84F804C9-9D97-4B22-981D-83576650D0E7}" type="presParOf" srcId="{72B99778-7F9B-4825-ABC4-3C4E1491FEBD}" destId="{34A22D40-6186-42F1-B70C-E2BD8FE54831}" srcOrd="0" destOrd="0" presId="urn:microsoft.com/office/officeart/2005/8/layout/vList5"/>
    <dgm:cxn modelId="{212C0B81-C67D-4FD9-8441-201BAB7F79D0}" type="presParOf" srcId="{34A22D40-6186-42F1-B70C-E2BD8FE54831}" destId="{AE84FA68-13ED-4A78-8465-DEB4DA9D57F7}" srcOrd="0" destOrd="0" presId="urn:microsoft.com/office/officeart/2005/8/layout/vList5"/>
    <dgm:cxn modelId="{960926D1-7D30-4164-9D33-6C9BE4300E5E}" type="presParOf" srcId="{34A22D40-6186-42F1-B70C-E2BD8FE54831}" destId="{484347BF-A4F9-4553-8645-149DDBF6A1D8}" srcOrd="1" destOrd="0" presId="urn:microsoft.com/office/officeart/2005/8/layout/vList5"/>
    <dgm:cxn modelId="{0D55DF9C-3DA9-4309-8508-B6FB42C272CD}" type="presParOf" srcId="{72B99778-7F9B-4825-ABC4-3C4E1491FEBD}" destId="{5C57D929-DA09-4716-8630-D822F099EA5D}" srcOrd="1" destOrd="0" presId="urn:microsoft.com/office/officeart/2005/8/layout/vList5"/>
    <dgm:cxn modelId="{1E81CA1C-00A1-4966-9089-DF286CBB825D}" type="presParOf" srcId="{72B99778-7F9B-4825-ABC4-3C4E1491FEBD}" destId="{7F77148B-176C-4CA0-B0CF-1FB4B188582F}" srcOrd="2" destOrd="0" presId="urn:microsoft.com/office/officeart/2005/8/layout/vList5"/>
    <dgm:cxn modelId="{4B1444F6-F814-419B-9F64-0849150FC1CD}" type="presParOf" srcId="{7F77148B-176C-4CA0-B0CF-1FB4B188582F}" destId="{6A29F52C-F064-495F-92CE-6B8F25304348}" srcOrd="0" destOrd="0" presId="urn:microsoft.com/office/officeart/2005/8/layout/vList5"/>
    <dgm:cxn modelId="{C6243CF8-B0DD-4C13-9688-92AD914923CC}" type="presParOf" srcId="{7F77148B-176C-4CA0-B0CF-1FB4B188582F}" destId="{1370C280-6838-4C97-BE76-60529FD38735}" srcOrd="1" destOrd="0" presId="urn:microsoft.com/office/officeart/2005/8/layout/vList5"/>
    <dgm:cxn modelId="{BDE7EA07-610E-4A1A-A208-DA34398A0C65}" type="presParOf" srcId="{72B99778-7F9B-4825-ABC4-3C4E1491FEBD}" destId="{18043E42-DF16-4D8F-976A-3FC94A44A43F}" srcOrd="3" destOrd="0" presId="urn:microsoft.com/office/officeart/2005/8/layout/vList5"/>
    <dgm:cxn modelId="{1E55CA4E-1588-4470-8747-147523C654BA}" type="presParOf" srcId="{72B99778-7F9B-4825-ABC4-3C4E1491FEBD}" destId="{7958633C-B23A-41CA-BC07-27CE34E6980D}" srcOrd="4" destOrd="0" presId="urn:microsoft.com/office/officeart/2005/8/layout/vList5"/>
    <dgm:cxn modelId="{24FA7B35-9905-4F71-B356-DFF118C46DFB}" type="presParOf" srcId="{7958633C-B23A-41CA-BC07-27CE34E6980D}" destId="{47BD7EAF-CF55-43F7-B84C-DBA66379C2AF}" srcOrd="0" destOrd="0" presId="urn:microsoft.com/office/officeart/2005/8/layout/vList5"/>
    <dgm:cxn modelId="{A84F584A-BE6D-4322-A0CB-7F5711EE11B5}" type="presParOf" srcId="{7958633C-B23A-41CA-BC07-27CE34E6980D}" destId="{58FCB39A-B311-4236-944D-D4770B1A8CF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02B4620-7635-4D75-90D2-7A1EF3A9B05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D860632-EF8F-459E-9D0C-14CDCEF003E1}">
      <dgm:prSet phldrT="[Text]"/>
      <dgm:spPr/>
      <dgm:t>
        <a:bodyPr/>
        <a:lstStyle/>
        <a:p>
          <a:pPr algn="ctr"/>
          <a:r>
            <a:rPr lang="cs-CZ" dirty="0" smtClean="0"/>
            <a:t>Exaktní</a:t>
          </a:r>
          <a:endParaRPr lang="cs-CZ" dirty="0"/>
        </a:p>
      </dgm:t>
    </dgm:pt>
    <dgm:pt modelId="{492FF592-BCE3-4825-872E-1FAB0AB8A27F}" type="parTrans" cxnId="{DE7910BB-A253-4638-9C34-413E7D8A7F17}">
      <dgm:prSet/>
      <dgm:spPr/>
      <dgm:t>
        <a:bodyPr/>
        <a:lstStyle/>
        <a:p>
          <a:endParaRPr lang="cs-CZ"/>
        </a:p>
      </dgm:t>
    </dgm:pt>
    <dgm:pt modelId="{8BCA8D21-3D13-4731-B944-1CB4C516D361}" type="sibTrans" cxnId="{DE7910BB-A253-4638-9C34-413E7D8A7F17}">
      <dgm:prSet/>
      <dgm:spPr/>
      <dgm:t>
        <a:bodyPr/>
        <a:lstStyle/>
        <a:p>
          <a:endParaRPr lang="cs-CZ"/>
        </a:p>
      </dgm:t>
    </dgm:pt>
    <dgm:pt modelId="{AA33825B-4F39-42CA-ACA9-099D29B5C42E}">
      <dgm:prSet phldrT="[Text]"/>
      <dgm:spPr/>
      <dgm:t>
        <a:bodyPr/>
        <a:lstStyle/>
        <a:p>
          <a:r>
            <a:rPr lang="cs-CZ" dirty="0" smtClean="0"/>
            <a:t>opírají se o matematiku a informatiku</a:t>
          </a:r>
          <a:endParaRPr lang="cs-CZ" dirty="0"/>
        </a:p>
      </dgm:t>
    </dgm:pt>
    <dgm:pt modelId="{3240EE9C-C5F2-4F9C-A497-6A4627DE00E2}" type="parTrans" cxnId="{A384B528-029F-427D-BDE3-09932C65BAC8}">
      <dgm:prSet/>
      <dgm:spPr/>
      <dgm:t>
        <a:bodyPr/>
        <a:lstStyle/>
        <a:p>
          <a:endParaRPr lang="cs-CZ"/>
        </a:p>
      </dgm:t>
    </dgm:pt>
    <dgm:pt modelId="{166DBAEE-EAAE-42FF-B2F6-3A2AFB1B8799}" type="sibTrans" cxnId="{A384B528-029F-427D-BDE3-09932C65BAC8}">
      <dgm:prSet/>
      <dgm:spPr/>
      <dgm:t>
        <a:bodyPr/>
        <a:lstStyle/>
        <a:p>
          <a:endParaRPr lang="cs-CZ"/>
        </a:p>
      </dgm:t>
    </dgm:pt>
    <dgm:pt modelId="{914B6F32-1667-4CE5-BA11-E74D75AC19C8}">
      <dgm:prSet phldrT="[Text]"/>
      <dgm:spPr/>
      <dgm:t>
        <a:bodyPr/>
        <a:lstStyle/>
        <a:p>
          <a:r>
            <a:rPr lang="cs-CZ" dirty="0" smtClean="0"/>
            <a:t>Pragmatické</a:t>
          </a:r>
          <a:endParaRPr lang="cs-CZ" dirty="0"/>
        </a:p>
      </dgm:t>
    </dgm:pt>
    <dgm:pt modelId="{9D919754-71B2-42A1-BF14-6C104C451850}" type="parTrans" cxnId="{5E728B89-6B97-4A64-8FEC-AFC040A1ABB3}">
      <dgm:prSet/>
      <dgm:spPr/>
      <dgm:t>
        <a:bodyPr/>
        <a:lstStyle/>
        <a:p>
          <a:endParaRPr lang="cs-CZ"/>
        </a:p>
      </dgm:t>
    </dgm:pt>
    <dgm:pt modelId="{4DCB8A62-EB61-4BB8-A527-66CC0599D5F4}" type="sibTrans" cxnId="{5E728B89-6B97-4A64-8FEC-AFC040A1ABB3}">
      <dgm:prSet/>
      <dgm:spPr/>
      <dgm:t>
        <a:bodyPr/>
        <a:lstStyle/>
        <a:p>
          <a:endParaRPr lang="cs-CZ"/>
        </a:p>
      </dgm:t>
    </dgm:pt>
    <dgm:pt modelId="{7447D85F-65CF-48DE-910C-FE67125C8B74}">
      <dgm:prSet phldrT="[Text]"/>
      <dgm:spPr/>
      <dgm:t>
        <a:bodyPr/>
        <a:lstStyle/>
        <a:p>
          <a:r>
            <a:rPr lang="cs-CZ" dirty="0" smtClean="0"/>
            <a:t>vycházejí z analogie</a:t>
          </a:r>
          <a:endParaRPr lang="cs-CZ" dirty="0"/>
        </a:p>
      </dgm:t>
    </dgm:pt>
    <dgm:pt modelId="{76CA6DE8-67D2-493F-8E19-AEA582EBED40}" type="parTrans" cxnId="{4ED2AF6D-9E98-425F-9467-816AF55914DB}">
      <dgm:prSet/>
      <dgm:spPr/>
      <dgm:t>
        <a:bodyPr/>
        <a:lstStyle/>
        <a:p>
          <a:endParaRPr lang="cs-CZ"/>
        </a:p>
      </dgm:t>
    </dgm:pt>
    <dgm:pt modelId="{B8832446-2044-414E-AEBD-BB487A361E89}" type="sibTrans" cxnId="{4ED2AF6D-9E98-425F-9467-816AF55914DB}">
      <dgm:prSet/>
      <dgm:spPr/>
      <dgm:t>
        <a:bodyPr/>
        <a:lstStyle/>
        <a:p>
          <a:endParaRPr lang="cs-CZ"/>
        </a:p>
      </dgm:t>
    </dgm:pt>
    <dgm:pt modelId="{A1843F10-6A72-451B-A8C5-4FF27F55F986}">
      <dgm:prSet phldrT="[Text]"/>
      <dgm:spPr/>
      <dgm:t>
        <a:bodyPr/>
        <a:lstStyle/>
        <a:p>
          <a:r>
            <a:rPr lang="cs-CZ" dirty="0" smtClean="0"/>
            <a:t>Heuristické</a:t>
          </a:r>
          <a:endParaRPr lang="cs-CZ" dirty="0"/>
        </a:p>
      </dgm:t>
    </dgm:pt>
    <dgm:pt modelId="{43B5A7FE-3A45-45D0-927E-BCCF2966F8EE}" type="parTrans" cxnId="{3A1A2B90-9218-4CE1-81BE-A3B992D5722C}">
      <dgm:prSet/>
      <dgm:spPr/>
      <dgm:t>
        <a:bodyPr/>
        <a:lstStyle/>
        <a:p>
          <a:endParaRPr lang="cs-CZ"/>
        </a:p>
      </dgm:t>
    </dgm:pt>
    <dgm:pt modelId="{FD44704D-317B-400B-A054-3B1E968D9F9A}" type="sibTrans" cxnId="{3A1A2B90-9218-4CE1-81BE-A3B992D5722C}">
      <dgm:prSet/>
      <dgm:spPr/>
      <dgm:t>
        <a:bodyPr/>
        <a:lstStyle/>
        <a:p>
          <a:endParaRPr lang="cs-CZ"/>
        </a:p>
      </dgm:t>
    </dgm:pt>
    <dgm:pt modelId="{E59E4B4C-9A8F-4DED-8E41-7A7DD4E0396F}">
      <dgm:prSet phldrT="[Text]"/>
      <dgm:spPr/>
      <dgm:t>
        <a:bodyPr/>
        <a:lstStyle/>
        <a:p>
          <a:r>
            <a:rPr lang="cs-CZ" dirty="0" smtClean="0"/>
            <a:t>kombinují formalizovaný postup řešení problému s intuicí, schopnostmi a zkušenostmi manažera</a:t>
          </a:r>
          <a:endParaRPr lang="cs-CZ" dirty="0"/>
        </a:p>
      </dgm:t>
    </dgm:pt>
    <dgm:pt modelId="{90D0C2B8-6264-4D28-9EFE-B082B59DB1F7}" type="parTrans" cxnId="{14B92326-9F70-4A68-90EF-7DF786559089}">
      <dgm:prSet/>
      <dgm:spPr/>
      <dgm:t>
        <a:bodyPr/>
        <a:lstStyle/>
        <a:p>
          <a:endParaRPr lang="cs-CZ"/>
        </a:p>
      </dgm:t>
    </dgm:pt>
    <dgm:pt modelId="{D87F216E-246C-42B0-98D7-2684C603CE0D}" type="sibTrans" cxnId="{14B92326-9F70-4A68-90EF-7DF786559089}">
      <dgm:prSet/>
      <dgm:spPr/>
      <dgm:t>
        <a:bodyPr/>
        <a:lstStyle/>
        <a:p>
          <a:endParaRPr lang="cs-CZ"/>
        </a:p>
      </dgm:t>
    </dgm:pt>
    <dgm:pt modelId="{1CD76482-3087-495C-9626-ACA01D370270}">
      <dgm:prSet phldrT="[Text]"/>
      <dgm:spPr/>
      <dgm:t>
        <a:bodyPr/>
        <a:lstStyle/>
        <a:p>
          <a:r>
            <a:rPr lang="cs-CZ" dirty="0" smtClean="0"/>
            <a:t> jsou velmi přesné a náročné na kvalitu vstupních údajů</a:t>
          </a:r>
          <a:endParaRPr lang="cs-CZ" dirty="0"/>
        </a:p>
      </dgm:t>
    </dgm:pt>
    <dgm:pt modelId="{4D0A4FF9-C573-460A-BF11-626BE8BD0563}" type="parTrans" cxnId="{4712EC4E-F0CC-4B33-B1B4-5EAE92044B50}">
      <dgm:prSet/>
      <dgm:spPr/>
    </dgm:pt>
    <dgm:pt modelId="{B807363F-B5B8-45AC-A20E-0DA354CBEEF9}" type="sibTrans" cxnId="{4712EC4E-F0CC-4B33-B1B4-5EAE92044B50}">
      <dgm:prSet/>
      <dgm:spPr/>
    </dgm:pt>
    <dgm:pt modelId="{99DE7FF1-D100-4835-B5EA-EC121D83C804}">
      <dgm:prSet phldrT="[Text]"/>
      <dgm:spPr/>
      <dgm:t>
        <a:bodyPr/>
        <a:lstStyle/>
        <a:p>
          <a:r>
            <a:rPr lang="cs-CZ" dirty="0" smtClean="0"/>
            <a:t> hledají podobné problémy řešené v minulosti a využívají jejich úspěšná řešení</a:t>
          </a:r>
          <a:endParaRPr lang="cs-CZ" dirty="0"/>
        </a:p>
      </dgm:t>
    </dgm:pt>
    <dgm:pt modelId="{AD3A3978-4DB2-4FAF-9926-4016C2485761}" type="parTrans" cxnId="{E0976D84-3A84-4EBF-8484-042B9CE1893F}">
      <dgm:prSet/>
      <dgm:spPr/>
    </dgm:pt>
    <dgm:pt modelId="{16E63EB5-3865-4B1F-82A2-085DD7BDDE0E}" type="sibTrans" cxnId="{E0976D84-3A84-4EBF-8484-042B9CE1893F}">
      <dgm:prSet/>
      <dgm:spPr/>
    </dgm:pt>
    <dgm:pt modelId="{E93B81D9-9144-4088-A68E-7CB37FE61768}" type="pres">
      <dgm:prSet presAssocID="{302B4620-7635-4D75-90D2-7A1EF3A9B05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3E149C-B457-47D8-AA31-BB426DC17989}" type="pres">
      <dgm:prSet presAssocID="{3D860632-EF8F-459E-9D0C-14CDCEF003E1}" presName="linNode" presStyleCnt="0"/>
      <dgm:spPr/>
    </dgm:pt>
    <dgm:pt modelId="{1729F6D6-04CA-40FD-BDF0-77F440E3BE00}" type="pres">
      <dgm:prSet presAssocID="{3D860632-EF8F-459E-9D0C-14CDCEF003E1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E614D6-74C6-476C-8646-F966B5F6AC2C}" type="pres">
      <dgm:prSet presAssocID="{3D860632-EF8F-459E-9D0C-14CDCEF003E1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8EE10D-A974-41EE-BDB0-27368A737FE7}" type="pres">
      <dgm:prSet presAssocID="{8BCA8D21-3D13-4731-B944-1CB4C516D361}" presName="sp" presStyleCnt="0"/>
      <dgm:spPr/>
    </dgm:pt>
    <dgm:pt modelId="{8062D055-C8CC-4527-B6C4-4B5EE8116B1D}" type="pres">
      <dgm:prSet presAssocID="{914B6F32-1667-4CE5-BA11-E74D75AC19C8}" presName="linNode" presStyleCnt="0"/>
      <dgm:spPr/>
    </dgm:pt>
    <dgm:pt modelId="{0FDA9F25-F987-488C-AB17-31B7C8BE15C2}" type="pres">
      <dgm:prSet presAssocID="{914B6F32-1667-4CE5-BA11-E74D75AC19C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2AFAD7-ECC5-4127-BB29-2CC1ABC5EB6E}" type="pres">
      <dgm:prSet presAssocID="{914B6F32-1667-4CE5-BA11-E74D75AC19C8}" presName="descendantText" presStyleLbl="alignAccFollowNode1" presStyleIdx="1" presStyleCnt="3" custLinFactNeighborX="4862" custLinFactNeighborY="44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587360-EEE2-454F-9175-C8249B6F6AC7}" type="pres">
      <dgm:prSet presAssocID="{4DCB8A62-EB61-4BB8-A527-66CC0599D5F4}" presName="sp" presStyleCnt="0"/>
      <dgm:spPr/>
    </dgm:pt>
    <dgm:pt modelId="{7CB5D678-0E26-459E-82D8-F035E74BBD3E}" type="pres">
      <dgm:prSet presAssocID="{A1843F10-6A72-451B-A8C5-4FF27F55F986}" presName="linNode" presStyleCnt="0"/>
      <dgm:spPr/>
    </dgm:pt>
    <dgm:pt modelId="{07F8929D-B30E-417E-AD06-3905A524C86C}" type="pres">
      <dgm:prSet presAssocID="{A1843F10-6A72-451B-A8C5-4FF27F55F98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4D2695-34C6-4B9A-B2E8-4CF84A98AE57}" type="pres">
      <dgm:prSet presAssocID="{A1843F10-6A72-451B-A8C5-4FF27F55F98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52F4C7-C024-419F-8529-8D25D6B30F25}" type="presOf" srcId="{914B6F32-1667-4CE5-BA11-E74D75AC19C8}" destId="{0FDA9F25-F987-488C-AB17-31B7C8BE15C2}" srcOrd="0" destOrd="0" presId="urn:microsoft.com/office/officeart/2005/8/layout/vList5"/>
    <dgm:cxn modelId="{F5798315-49F0-4339-B586-7599012AD793}" type="presOf" srcId="{3D860632-EF8F-459E-9D0C-14CDCEF003E1}" destId="{1729F6D6-04CA-40FD-BDF0-77F440E3BE00}" srcOrd="0" destOrd="0" presId="urn:microsoft.com/office/officeart/2005/8/layout/vList5"/>
    <dgm:cxn modelId="{DE7910BB-A253-4638-9C34-413E7D8A7F17}" srcId="{302B4620-7635-4D75-90D2-7A1EF3A9B058}" destId="{3D860632-EF8F-459E-9D0C-14CDCEF003E1}" srcOrd="0" destOrd="0" parTransId="{492FF592-BCE3-4825-872E-1FAB0AB8A27F}" sibTransId="{8BCA8D21-3D13-4731-B944-1CB4C516D361}"/>
    <dgm:cxn modelId="{F495DD09-70FF-4CC3-A5AA-66F38138974B}" type="presOf" srcId="{1CD76482-3087-495C-9626-ACA01D370270}" destId="{4DE614D6-74C6-476C-8646-F966B5F6AC2C}" srcOrd="0" destOrd="1" presId="urn:microsoft.com/office/officeart/2005/8/layout/vList5"/>
    <dgm:cxn modelId="{5E728B89-6B97-4A64-8FEC-AFC040A1ABB3}" srcId="{302B4620-7635-4D75-90D2-7A1EF3A9B058}" destId="{914B6F32-1667-4CE5-BA11-E74D75AC19C8}" srcOrd="1" destOrd="0" parTransId="{9D919754-71B2-42A1-BF14-6C104C451850}" sibTransId="{4DCB8A62-EB61-4BB8-A527-66CC0599D5F4}"/>
    <dgm:cxn modelId="{4712EC4E-F0CC-4B33-B1B4-5EAE92044B50}" srcId="{3D860632-EF8F-459E-9D0C-14CDCEF003E1}" destId="{1CD76482-3087-495C-9626-ACA01D370270}" srcOrd="1" destOrd="0" parTransId="{4D0A4FF9-C573-460A-BF11-626BE8BD0563}" sibTransId="{B807363F-B5B8-45AC-A20E-0DA354CBEEF9}"/>
    <dgm:cxn modelId="{3A1A2B90-9218-4CE1-81BE-A3B992D5722C}" srcId="{302B4620-7635-4D75-90D2-7A1EF3A9B058}" destId="{A1843F10-6A72-451B-A8C5-4FF27F55F986}" srcOrd="2" destOrd="0" parTransId="{43B5A7FE-3A45-45D0-927E-BCCF2966F8EE}" sibTransId="{FD44704D-317B-400B-A054-3B1E968D9F9A}"/>
    <dgm:cxn modelId="{4ED2AF6D-9E98-425F-9467-816AF55914DB}" srcId="{914B6F32-1667-4CE5-BA11-E74D75AC19C8}" destId="{7447D85F-65CF-48DE-910C-FE67125C8B74}" srcOrd="0" destOrd="0" parTransId="{76CA6DE8-67D2-493F-8E19-AEA582EBED40}" sibTransId="{B8832446-2044-414E-AEBD-BB487A361E89}"/>
    <dgm:cxn modelId="{14B92326-9F70-4A68-90EF-7DF786559089}" srcId="{A1843F10-6A72-451B-A8C5-4FF27F55F986}" destId="{E59E4B4C-9A8F-4DED-8E41-7A7DD4E0396F}" srcOrd="0" destOrd="0" parTransId="{90D0C2B8-6264-4D28-9EFE-B082B59DB1F7}" sibTransId="{D87F216E-246C-42B0-98D7-2684C603CE0D}"/>
    <dgm:cxn modelId="{9EDF0349-CF81-4D71-9EF4-6D739AF21BAA}" type="presOf" srcId="{7447D85F-65CF-48DE-910C-FE67125C8B74}" destId="{EA2AFAD7-ECC5-4127-BB29-2CC1ABC5EB6E}" srcOrd="0" destOrd="0" presId="urn:microsoft.com/office/officeart/2005/8/layout/vList5"/>
    <dgm:cxn modelId="{B3C61202-0FEA-4BD1-9468-FB6F85279329}" type="presOf" srcId="{E59E4B4C-9A8F-4DED-8E41-7A7DD4E0396F}" destId="{764D2695-34C6-4B9A-B2E8-4CF84A98AE57}" srcOrd="0" destOrd="0" presId="urn:microsoft.com/office/officeart/2005/8/layout/vList5"/>
    <dgm:cxn modelId="{A0D9F85E-38AD-4F8C-8493-79F478EFB42F}" type="presOf" srcId="{99DE7FF1-D100-4835-B5EA-EC121D83C804}" destId="{EA2AFAD7-ECC5-4127-BB29-2CC1ABC5EB6E}" srcOrd="0" destOrd="1" presId="urn:microsoft.com/office/officeart/2005/8/layout/vList5"/>
    <dgm:cxn modelId="{E0976D84-3A84-4EBF-8484-042B9CE1893F}" srcId="{914B6F32-1667-4CE5-BA11-E74D75AC19C8}" destId="{99DE7FF1-D100-4835-B5EA-EC121D83C804}" srcOrd="1" destOrd="0" parTransId="{AD3A3978-4DB2-4FAF-9926-4016C2485761}" sibTransId="{16E63EB5-3865-4B1F-82A2-085DD7BDDE0E}"/>
    <dgm:cxn modelId="{A384B528-029F-427D-BDE3-09932C65BAC8}" srcId="{3D860632-EF8F-459E-9D0C-14CDCEF003E1}" destId="{AA33825B-4F39-42CA-ACA9-099D29B5C42E}" srcOrd="0" destOrd="0" parTransId="{3240EE9C-C5F2-4F9C-A497-6A4627DE00E2}" sibTransId="{166DBAEE-EAAE-42FF-B2F6-3A2AFB1B8799}"/>
    <dgm:cxn modelId="{3A847AF1-2A25-4730-A7C1-E5B9EF4AAA69}" type="presOf" srcId="{AA33825B-4F39-42CA-ACA9-099D29B5C42E}" destId="{4DE614D6-74C6-476C-8646-F966B5F6AC2C}" srcOrd="0" destOrd="0" presId="urn:microsoft.com/office/officeart/2005/8/layout/vList5"/>
    <dgm:cxn modelId="{CB4FF3C1-02FE-4EAA-BBA3-5393DF6B53A4}" type="presOf" srcId="{A1843F10-6A72-451B-A8C5-4FF27F55F986}" destId="{07F8929D-B30E-417E-AD06-3905A524C86C}" srcOrd="0" destOrd="0" presId="urn:microsoft.com/office/officeart/2005/8/layout/vList5"/>
    <dgm:cxn modelId="{A1DCC702-3A3C-454C-9CB5-F08E9E67BCC0}" type="presOf" srcId="{302B4620-7635-4D75-90D2-7A1EF3A9B058}" destId="{E93B81D9-9144-4088-A68E-7CB37FE61768}" srcOrd="0" destOrd="0" presId="urn:microsoft.com/office/officeart/2005/8/layout/vList5"/>
    <dgm:cxn modelId="{C97A9B0A-FF69-436B-8B6A-582D4A3A0E8C}" type="presParOf" srcId="{E93B81D9-9144-4088-A68E-7CB37FE61768}" destId="{0B3E149C-B457-47D8-AA31-BB426DC17989}" srcOrd="0" destOrd="0" presId="urn:microsoft.com/office/officeart/2005/8/layout/vList5"/>
    <dgm:cxn modelId="{101F0B97-F753-4641-AE11-8F8478899CF9}" type="presParOf" srcId="{0B3E149C-B457-47D8-AA31-BB426DC17989}" destId="{1729F6D6-04CA-40FD-BDF0-77F440E3BE00}" srcOrd="0" destOrd="0" presId="urn:microsoft.com/office/officeart/2005/8/layout/vList5"/>
    <dgm:cxn modelId="{8540C6D5-1DB7-492D-903D-B29B82A9CEB9}" type="presParOf" srcId="{0B3E149C-B457-47D8-AA31-BB426DC17989}" destId="{4DE614D6-74C6-476C-8646-F966B5F6AC2C}" srcOrd="1" destOrd="0" presId="urn:microsoft.com/office/officeart/2005/8/layout/vList5"/>
    <dgm:cxn modelId="{50125DE3-D56A-43D3-B34F-15DDAADDF56B}" type="presParOf" srcId="{E93B81D9-9144-4088-A68E-7CB37FE61768}" destId="{068EE10D-A974-41EE-BDB0-27368A737FE7}" srcOrd="1" destOrd="0" presId="urn:microsoft.com/office/officeart/2005/8/layout/vList5"/>
    <dgm:cxn modelId="{601476EE-68FE-461A-BF60-969A1D3FA8F7}" type="presParOf" srcId="{E93B81D9-9144-4088-A68E-7CB37FE61768}" destId="{8062D055-C8CC-4527-B6C4-4B5EE8116B1D}" srcOrd="2" destOrd="0" presId="urn:microsoft.com/office/officeart/2005/8/layout/vList5"/>
    <dgm:cxn modelId="{214D4003-76D0-4723-83A6-79D189160530}" type="presParOf" srcId="{8062D055-C8CC-4527-B6C4-4B5EE8116B1D}" destId="{0FDA9F25-F987-488C-AB17-31B7C8BE15C2}" srcOrd="0" destOrd="0" presId="urn:microsoft.com/office/officeart/2005/8/layout/vList5"/>
    <dgm:cxn modelId="{8317C06C-0D42-45EA-A3D0-782C01630541}" type="presParOf" srcId="{8062D055-C8CC-4527-B6C4-4B5EE8116B1D}" destId="{EA2AFAD7-ECC5-4127-BB29-2CC1ABC5EB6E}" srcOrd="1" destOrd="0" presId="urn:microsoft.com/office/officeart/2005/8/layout/vList5"/>
    <dgm:cxn modelId="{6B652D97-2D5F-4C0B-B55D-5B0FC2B8BFAD}" type="presParOf" srcId="{E93B81D9-9144-4088-A68E-7CB37FE61768}" destId="{95587360-EEE2-454F-9175-C8249B6F6AC7}" srcOrd="3" destOrd="0" presId="urn:microsoft.com/office/officeart/2005/8/layout/vList5"/>
    <dgm:cxn modelId="{FF5F7CAD-4C00-4599-9D22-3C6607D69E13}" type="presParOf" srcId="{E93B81D9-9144-4088-A68E-7CB37FE61768}" destId="{7CB5D678-0E26-459E-82D8-F035E74BBD3E}" srcOrd="4" destOrd="0" presId="urn:microsoft.com/office/officeart/2005/8/layout/vList5"/>
    <dgm:cxn modelId="{3444BE74-B12C-4E07-9056-FECF3A8F353C}" type="presParOf" srcId="{7CB5D678-0E26-459E-82D8-F035E74BBD3E}" destId="{07F8929D-B30E-417E-AD06-3905A524C86C}" srcOrd="0" destOrd="0" presId="urn:microsoft.com/office/officeart/2005/8/layout/vList5"/>
    <dgm:cxn modelId="{EE5A9BA9-BE2B-4C15-B5A7-0E3785E34F97}" type="presParOf" srcId="{7CB5D678-0E26-459E-82D8-F035E74BBD3E}" destId="{764D2695-34C6-4B9A-B2E8-4CF84A98AE5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33E5FF-645D-4CEC-9A1A-192C67868CC3}">
      <dsp:nvSpPr>
        <dsp:cNvPr id="0" name=""/>
        <dsp:cNvSpPr/>
      </dsp:nvSpPr>
      <dsp:spPr>
        <a:xfrm>
          <a:off x="1245572" y="1191921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70256" rIns="270256" bIns="270256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rychle</a:t>
          </a:r>
          <a:endParaRPr lang="cs-CZ" sz="3800" kern="1200" dirty="0"/>
        </a:p>
      </dsp:txBody>
      <dsp:txXfrm>
        <a:off x="1618806" y="1191921"/>
        <a:ext cx="1959479" cy="1555919"/>
      </dsp:txXfrm>
    </dsp:sp>
    <dsp:sp modelId="{96B4C7C8-0A6A-4359-869A-F04DA5E7F4B2}">
      <dsp:nvSpPr>
        <dsp:cNvPr id="0" name=""/>
        <dsp:cNvSpPr/>
      </dsp:nvSpPr>
      <dsp:spPr>
        <a:xfrm>
          <a:off x="1245572" y="2747840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70256" rIns="270256" bIns="270256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pomalu</a:t>
          </a:r>
          <a:endParaRPr lang="cs-CZ" sz="3800" kern="1200" dirty="0"/>
        </a:p>
      </dsp:txBody>
      <dsp:txXfrm>
        <a:off x="1618806" y="2747840"/>
        <a:ext cx="1959479" cy="1555919"/>
      </dsp:txXfrm>
    </dsp:sp>
    <dsp:sp modelId="{2FD0373E-3C20-4E37-A670-9D578558198C}">
      <dsp:nvSpPr>
        <dsp:cNvPr id="0" name=""/>
        <dsp:cNvSpPr/>
      </dsp:nvSpPr>
      <dsp:spPr>
        <a:xfrm>
          <a:off x="1458" y="569864"/>
          <a:ext cx="1555142" cy="15551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rychlost</a:t>
          </a:r>
          <a:endParaRPr lang="cs-CZ" sz="1900" kern="1200" dirty="0"/>
        </a:p>
      </dsp:txBody>
      <dsp:txXfrm>
        <a:off x="229203" y="797609"/>
        <a:ext cx="1099652" cy="1099652"/>
      </dsp:txXfrm>
    </dsp:sp>
    <dsp:sp modelId="{5881AFDA-784D-4F68-B1D1-F8D9DC11FAAB}">
      <dsp:nvSpPr>
        <dsp:cNvPr id="0" name=""/>
        <dsp:cNvSpPr/>
      </dsp:nvSpPr>
      <dsp:spPr>
        <a:xfrm>
          <a:off x="5133428" y="1191921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70256" rIns="270256" bIns="270256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dobře</a:t>
          </a:r>
          <a:endParaRPr lang="cs-CZ" sz="3800" kern="1200" dirty="0"/>
        </a:p>
      </dsp:txBody>
      <dsp:txXfrm>
        <a:off x="5506662" y="1191921"/>
        <a:ext cx="1959479" cy="1555919"/>
      </dsp:txXfrm>
    </dsp:sp>
    <dsp:sp modelId="{1CDF8FF6-7655-4D40-BDA1-5AB50B59DB67}">
      <dsp:nvSpPr>
        <dsp:cNvPr id="0" name=""/>
        <dsp:cNvSpPr/>
      </dsp:nvSpPr>
      <dsp:spPr>
        <a:xfrm>
          <a:off x="5133428" y="2747840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70256" rIns="270256" bIns="270256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špatně</a:t>
          </a:r>
          <a:endParaRPr lang="cs-CZ" sz="3800" kern="1200" dirty="0"/>
        </a:p>
      </dsp:txBody>
      <dsp:txXfrm>
        <a:off x="5506662" y="2747840"/>
        <a:ext cx="1959479" cy="1555919"/>
      </dsp:txXfrm>
    </dsp:sp>
    <dsp:sp modelId="{96955B0A-F0AF-4DF6-8AAE-6375F45AAF8A}">
      <dsp:nvSpPr>
        <dsp:cNvPr id="0" name=""/>
        <dsp:cNvSpPr/>
      </dsp:nvSpPr>
      <dsp:spPr>
        <a:xfrm>
          <a:off x="3889314" y="569864"/>
          <a:ext cx="1555142" cy="15551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správnost</a:t>
          </a:r>
          <a:endParaRPr lang="cs-CZ" sz="1900" kern="1200" dirty="0"/>
        </a:p>
      </dsp:txBody>
      <dsp:txXfrm>
        <a:off x="4117059" y="797609"/>
        <a:ext cx="1099652" cy="10996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161A62-4DDE-4F0E-9702-5FA06902BCD9}">
      <dsp:nvSpPr>
        <dsp:cNvPr id="0" name=""/>
        <dsp:cNvSpPr/>
      </dsp:nvSpPr>
      <dsp:spPr>
        <a:xfrm>
          <a:off x="2987040" y="594"/>
          <a:ext cx="4480560" cy="23202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opakuje se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 existuje pro něj  algoritmus řešení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 řeší se nejvíc na nižších úrovních řízení</a:t>
          </a:r>
          <a:endParaRPr lang="cs-CZ" sz="2000" kern="1200" dirty="0"/>
        </a:p>
      </dsp:txBody>
      <dsp:txXfrm>
        <a:off x="2987040" y="290620"/>
        <a:ext cx="3610482" cy="1740155"/>
      </dsp:txXfrm>
    </dsp:sp>
    <dsp:sp modelId="{8D3FF238-D4C5-4624-BD37-E2DA1226A9EB}">
      <dsp:nvSpPr>
        <dsp:cNvPr id="0" name=""/>
        <dsp:cNvSpPr/>
      </dsp:nvSpPr>
      <dsp:spPr>
        <a:xfrm>
          <a:off x="0" y="594"/>
          <a:ext cx="2987040" cy="23202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Dobře strukturovaný problém</a:t>
          </a:r>
          <a:endParaRPr lang="cs-CZ" sz="2900" kern="1200" dirty="0"/>
        </a:p>
      </dsp:txBody>
      <dsp:txXfrm>
        <a:off x="113263" y="113857"/>
        <a:ext cx="2760514" cy="2093681"/>
      </dsp:txXfrm>
    </dsp:sp>
    <dsp:sp modelId="{94983770-699B-48C3-90A8-635F907894CC}">
      <dsp:nvSpPr>
        <dsp:cNvPr id="0" name=""/>
        <dsp:cNvSpPr/>
      </dsp:nvSpPr>
      <dsp:spPr>
        <a:xfrm>
          <a:off x="2987040" y="2552822"/>
          <a:ext cx="4480560" cy="23202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nový, neopakovatelný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 jeho řešení vyžaduje tvůrčí přístup, zkušenosti a intuici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 řeší je manažeři na vyšších stupních řízení</a:t>
          </a:r>
          <a:endParaRPr lang="cs-CZ" sz="2000" kern="1200" dirty="0"/>
        </a:p>
      </dsp:txBody>
      <dsp:txXfrm>
        <a:off x="2987040" y="2842848"/>
        <a:ext cx="3610482" cy="1740155"/>
      </dsp:txXfrm>
    </dsp:sp>
    <dsp:sp modelId="{BF010677-9FE9-4E99-B7CF-72C53D83AFC2}">
      <dsp:nvSpPr>
        <dsp:cNvPr id="0" name=""/>
        <dsp:cNvSpPr/>
      </dsp:nvSpPr>
      <dsp:spPr>
        <a:xfrm>
          <a:off x="0" y="2552822"/>
          <a:ext cx="2987040" cy="23202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Špatně strukturovaný problém</a:t>
          </a:r>
          <a:endParaRPr lang="cs-CZ" sz="2900" kern="1200" dirty="0"/>
        </a:p>
      </dsp:txBody>
      <dsp:txXfrm>
        <a:off x="113263" y="2666085"/>
        <a:ext cx="2760514" cy="20936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4347BF-A4F9-4553-8645-149DDBF6A1D8}">
      <dsp:nvSpPr>
        <dsp:cNvPr id="0" name=""/>
        <dsp:cNvSpPr/>
      </dsp:nvSpPr>
      <dsp:spPr>
        <a:xfrm rot="5400000">
          <a:off x="4449727" y="-1601951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manažer zná přesně důsledky svého rozhodnutí</a:t>
          </a:r>
          <a:endParaRPr lang="cs-CZ" sz="1900" kern="1200" dirty="0"/>
        </a:p>
      </dsp:txBody>
      <dsp:txXfrm rot="-5400000">
        <a:off x="2688336" y="220776"/>
        <a:ext cx="4717928" cy="1133809"/>
      </dsp:txXfrm>
    </dsp:sp>
    <dsp:sp modelId="{AE84FA68-13ED-4A78-8465-DEB4DA9D57F7}">
      <dsp:nvSpPr>
        <dsp:cNvPr id="0" name=""/>
        <dsp:cNvSpPr/>
      </dsp:nvSpPr>
      <dsp:spPr>
        <a:xfrm>
          <a:off x="0" y="2379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Rozhodování za jistoty</a:t>
          </a:r>
          <a:endParaRPr lang="cs-CZ" sz="2900" kern="1200" dirty="0"/>
        </a:p>
      </dsp:txBody>
      <dsp:txXfrm>
        <a:off x="76670" y="79049"/>
        <a:ext cx="2534996" cy="1417261"/>
      </dsp:txXfrm>
    </dsp:sp>
    <dsp:sp modelId="{1370C280-6838-4C97-BE76-60529FD38735}">
      <dsp:nvSpPr>
        <dsp:cNvPr id="0" name=""/>
        <dsp:cNvSpPr/>
      </dsp:nvSpPr>
      <dsp:spPr>
        <a:xfrm rot="5400000">
          <a:off x="4449727" y="47180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manažer nezná přesné důsledky svého rozhodnutí, ale může je na základě svých zkušeností  s určitou pravděpodobností předpokládat</a:t>
          </a:r>
          <a:endParaRPr lang="cs-CZ" sz="1900" kern="1200" dirty="0"/>
        </a:p>
      </dsp:txBody>
      <dsp:txXfrm rot="-5400000">
        <a:off x="2688336" y="1869907"/>
        <a:ext cx="4717928" cy="1133809"/>
      </dsp:txXfrm>
    </dsp:sp>
    <dsp:sp modelId="{6A29F52C-F064-495F-92CE-6B8F25304348}">
      <dsp:nvSpPr>
        <dsp:cNvPr id="0" name=""/>
        <dsp:cNvSpPr/>
      </dsp:nvSpPr>
      <dsp:spPr>
        <a:xfrm>
          <a:off x="0" y="1651511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Rozhodování za rizika </a:t>
          </a:r>
          <a:endParaRPr lang="cs-CZ" sz="2900" kern="1200" dirty="0"/>
        </a:p>
      </dsp:txBody>
      <dsp:txXfrm>
        <a:off x="76670" y="1728181"/>
        <a:ext cx="2534996" cy="1417261"/>
      </dsp:txXfrm>
    </dsp:sp>
    <dsp:sp modelId="{58FCB39A-B311-4236-944D-D4770B1A8CF6}">
      <dsp:nvSpPr>
        <dsp:cNvPr id="0" name=""/>
        <dsp:cNvSpPr/>
      </dsp:nvSpPr>
      <dsp:spPr>
        <a:xfrm rot="5400000">
          <a:off x="4449727" y="1696312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manažer nezná důsledky svých rozhodnutí</a:t>
          </a:r>
          <a:endParaRPr lang="cs-CZ" sz="1900" kern="1200" dirty="0"/>
        </a:p>
      </dsp:txBody>
      <dsp:txXfrm rot="-5400000">
        <a:off x="2688336" y="3519039"/>
        <a:ext cx="4717928" cy="1133809"/>
      </dsp:txXfrm>
    </dsp:sp>
    <dsp:sp modelId="{47BD7EAF-CF55-43F7-B84C-DBA66379C2AF}">
      <dsp:nvSpPr>
        <dsp:cNvPr id="0" name=""/>
        <dsp:cNvSpPr/>
      </dsp:nvSpPr>
      <dsp:spPr>
        <a:xfrm>
          <a:off x="0" y="3300643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Rozhodování za nejistoty</a:t>
          </a:r>
          <a:endParaRPr lang="cs-CZ" sz="2900" kern="1200" dirty="0"/>
        </a:p>
      </dsp:txBody>
      <dsp:txXfrm>
        <a:off x="76670" y="3377313"/>
        <a:ext cx="2534996" cy="14172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E614D6-74C6-476C-8646-F966B5F6AC2C}">
      <dsp:nvSpPr>
        <dsp:cNvPr id="0" name=""/>
        <dsp:cNvSpPr/>
      </dsp:nvSpPr>
      <dsp:spPr>
        <a:xfrm rot="5400000">
          <a:off x="4449727" y="-1601951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opírají se o matematiku a informatiku</a:t>
          </a:r>
          <a:endParaRPr lang="cs-CZ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 jsou velmi přesné a náročné na kvalitu vstupních údajů</a:t>
          </a:r>
          <a:endParaRPr lang="cs-CZ" sz="1800" kern="1200" dirty="0"/>
        </a:p>
      </dsp:txBody>
      <dsp:txXfrm rot="-5400000">
        <a:off x="2688336" y="220776"/>
        <a:ext cx="4717928" cy="1133809"/>
      </dsp:txXfrm>
    </dsp:sp>
    <dsp:sp modelId="{1729F6D6-04CA-40FD-BDF0-77F440E3BE00}">
      <dsp:nvSpPr>
        <dsp:cNvPr id="0" name=""/>
        <dsp:cNvSpPr/>
      </dsp:nvSpPr>
      <dsp:spPr>
        <a:xfrm>
          <a:off x="0" y="2379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Exaktní</a:t>
          </a:r>
          <a:endParaRPr lang="cs-CZ" sz="2900" kern="1200" dirty="0"/>
        </a:p>
      </dsp:txBody>
      <dsp:txXfrm>
        <a:off x="76670" y="79049"/>
        <a:ext cx="2534996" cy="1417261"/>
      </dsp:txXfrm>
    </dsp:sp>
    <dsp:sp modelId="{EA2AFAD7-ECC5-4127-BB29-2CC1ABC5EB6E}">
      <dsp:nvSpPr>
        <dsp:cNvPr id="0" name=""/>
        <dsp:cNvSpPr/>
      </dsp:nvSpPr>
      <dsp:spPr>
        <a:xfrm rot="5400000">
          <a:off x="4449727" y="52809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vycházejí z analogie</a:t>
          </a:r>
          <a:endParaRPr lang="cs-CZ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 hledají podobné problémy řešené v minulosti a využívají jejich úspěšná řešení</a:t>
          </a:r>
          <a:endParaRPr lang="cs-CZ" sz="1800" kern="1200" dirty="0"/>
        </a:p>
      </dsp:txBody>
      <dsp:txXfrm rot="-5400000">
        <a:off x="2688336" y="1875536"/>
        <a:ext cx="4717928" cy="1133809"/>
      </dsp:txXfrm>
    </dsp:sp>
    <dsp:sp modelId="{0FDA9F25-F987-488C-AB17-31B7C8BE15C2}">
      <dsp:nvSpPr>
        <dsp:cNvPr id="0" name=""/>
        <dsp:cNvSpPr/>
      </dsp:nvSpPr>
      <dsp:spPr>
        <a:xfrm>
          <a:off x="0" y="1651511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Pragmatické</a:t>
          </a:r>
          <a:endParaRPr lang="cs-CZ" sz="2900" kern="1200" dirty="0"/>
        </a:p>
      </dsp:txBody>
      <dsp:txXfrm>
        <a:off x="76670" y="1728181"/>
        <a:ext cx="2534996" cy="1417261"/>
      </dsp:txXfrm>
    </dsp:sp>
    <dsp:sp modelId="{764D2695-34C6-4B9A-B2E8-4CF84A98AE57}">
      <dsp:nvSpPr>
        <dsp:cNvPr id="0" name=""/>
        <dsp:cNvSpPr/>
      </dsp:nvSpPr>
      <dsp:spPr>
        <a:xfrm rot="5400000">
          <a:off x="4449727" y="1696312"/>
          <a:ext cx="1256481" cy="47792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800" kern="1200" dirty="0" smtClean="0"/>
            <a:t>kombinují formalizovaný postup řešení problému s intuicí, schopnostmi a zkušenostmi manažera</a:t>
          </a:r>
          <a:endParaRPr lang="cs-CZ" sz="1800" kern="1200" dirty="0"/>
        </a:p>
      </dsp:txBody>
      <dsp:txXfrm rot="-5400000">
        <a:off x="2688336" y="3519039"/>
        <a:ext cx="4717928" cy="1133809"/>
      </dsp:txXfrm>
    </dsp:sp>
    <dsp:sp modelId="{07F8929D-B30E-417E-AD06-3905A524C86C}">
      <dsp:nvSpPr>
        <dsp:cNvPr id="0" name=""/>
        <dsp:cNvSpPr/>
      </dsp:nvSpPr>
      <dsp:spPr>
        <a:xfrm>
          <a:off x="0" y="3300643"/>
          <a:ext cx="2688336" cy="1570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Heuristické</a:t>
          </a:r>
          <a:endParaRPr lang="cs-CZ" sz="2900" kern="1200" dirty="0"/>
        </a:p>
      </dsp:txBody>
      <dsp:txXfrm>
        <a:off x="76670" y="3377313"/>
        <a:ext cx="2534996" cy="14172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07428E-3AF3-49D8-A9A8-499ED01C45E8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12B3477-599F-48B2-B58D-42F531FCE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742921"/>
              </p:ext>
            </p:extLst>
          </p:nvPr>
        </p:nvGraphicFramePr>
        <p:xfrm>
          <a:off x="2483768" y="544820"/>
          <a:ext cx="3960440" cy="5904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3610" imgH="8803396" progId="Word.Document.12">
                  <p:embed/>
                </p:oleObj>
              </mc:Choice>
              <mc:Fallback>
                <p:oleObj name="Dokument" r:id="rId3" imgW="5903610" imgH="88033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3768" y="544820"/>
                        <a:ext cx="3960440" cy="59049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348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Rozhodování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nejdůležitější manažerská funkce</a:t>
            </a:r>
          </a:p>
          <a:p>
            <a:r>
              <a:rPr lang="cs-CZ" dirty="0"/>
              <a:t>řešení problému výběrem z několika možných </a:t>
            </a:r>
            <a:r>
              <a:rPr lang="cs-CZ" dirty="0" smtClean="0"/>
              <a:t>variant</a:t>
            </a:r>
          </a:p>
          <a:p>
            <a:r>
              <a:rPr lang="cs-CZ" dirty="0" smtClean="0"/>
              <a:t>úkolem </a:t>
            </a:r>
            <a:r>
              <a:rPr lang="cs-CZ" dirty="0"/>
              <a:t>manažera je posoudit důsledky jednotlivých variant a zvolit tu </a:t>
            </a:r>
            <a:r>
              <a:rPr lang="cs-CZ" dirty="0" smtClean="0"/>
              <a:t>optimální 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hlediska  rozhodování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Pořadí kombinací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 algn="ctr">
              <a:buFont typeface="+mj-lt"/>
              <a:buAutoNum type="arabicPeriod"/>
            </a:pPr>
            <a:r>
              <a:rPr lang="cs-CZ" sz="3600" dirty="0" smtClean="0"/>
              <a:t>Dobře a rychle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2800" dirty="0" smtClean="0"/>
              <a:t>Špatně a rychle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dirty="0" smtClean="0"/>
              <a:t>Dobře a pomalu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1800" dirty="0" smtClean="0"/>
              <a:t>Špatně a pomalu</a:t>
            </a:r>
            <a:endParaRPr lang="cs-CZ" sz="1800" dirty="0"/>
          </a:p>
        </p:txBody>
      </p:sp>
      <p:pic>
        <p:nvPicPr>
          <p:cNvPr id="4098" name="Picture 2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149080"/>
            <a:ext cx="1815084" cy="1528877"/>
          </a:xfrm>
          <a:prstGeom prst="rect">
            <a:avLst/>
          </a:prstGeom>
          <a:noFill/>
        </p:spPr>
      </p:pic>
      <p:pic>
        <p:nvPicPr>
          <p:cNvPr id="4099" name="Picture 3" descr="C:\Users\buri\AppData\Local\Microsoft\Windows\Temporary Internet Files\Content.IE5\Q5HTCTUT\MP9004309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2160240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problémů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Podmínky rozhodování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Způsoby rozhodování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/>
              <a:t>skupinové </a:t>
            </a:r>
            <a:r>
              <a:rPr lang="cs-CZ" dirty="0" smtClean="0"/>
              <a:t>rozhodování</a:t>
            </a:r>
          </a:p>
          <a:p>
            <a:pPr lvl="0"/>
            <a:r>
              <a:rPr lang="cs-CZ" dirty="0" smtClean="0"/>
              <a:t>individuální rozhodování</a:t>
            </a:r>
            <a:endParaRPr lang="cs-CZ" dirty="0"/>
          </a:p>
        </p:txBody>
      </p:sp>
      <p:pic>
        <p:nvPicPr>
          <p:cNvPr id="1026" name="Picture 2" descr="C:\Users\buri\AppData\Local\Microsoft\Windows\Temporary Internet Files\Content.IE5\3AWKHE4J\MC90002446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4399" y="2860242"/>
            <a:ext cx="3005833" cy="23689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Skupinové rozhodování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+  v </a:t>
            </a:r>
            <a:r>
              <a:rPr lang="cs-CZ" dirty="0"/>
              <a:t>týmu je víc znalostí a zkušeností, je schopen navrhnout víc variant </a:t>
            </a:r>
            <a:r>
              <a:rPr lang="cs-CZ" dirty="0" smtClean="0"/>
              <a:t>řešení a nést větší riziko</a:t>
            </a:r>
          </a:p>
          <a:p>
            <a:pPr lvl="0">
              <a:buNone/>
            </a:pPr>
            <a:r>
              <a:rPr lang="cs-CZ" dirty="0" smtClean="0"/>
              <a:t>+  </a:t>
            </a:r>
            <a:r>
              <a:rPr lang="cs-CZ" dirty="0"/>
              <a:t>možnost účastnit se na rozhodování je větší motivací pro </a:t>
            </a:r>
            <a:r>
              <a:rPr lang="cs-CZ" dirty="0" smtClean="0"/>
              <a:t>jednotlivce</a:t>
            </a:r>
          </a:p>
          <a:p>
            <a:pPr lvl="0">
              <a:buNone/>
            </a:pPr>
            <a:r>
              <a:rPr lang="cs-CZ" dirty="0" smtClean="0"/>
              <a:t>-  problémy </a:t>
            </a:r>
            <a:r>
              <a:rPr lang="cs-CZ" dirty="0"/>
              <a:t>v komunikaci, sklon ke kompromisům a </a:t>
            </a:r>
            <a:r>
              <a:rPr lang="cs-CZ" dirty="0" smtClean="0"/>
              <a:t>zdlouhavost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    využívá </a:t>
            </a:r>
            <a:r>
              <a:rPr lang="cs-CZ" dirty="0"/>
              <a:t>se především pro řešení strategických problémů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Individuální rozhodování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/>
              <a:t>+</a:t>
            </a:r>
            <a:r>
              <a:rPr lang="cs-CZ" dirty="0" smtClean="0"/>
              <a:t> rychlost </a:t>
            </a:r>
            <a:r>
              <a:rPr lang="cs-CZ" dirty="0"/>
              <a:t>a </a:t>
            </a:r>
            <a:r>
              <a:rPr lang="cs-CZ" dirty="0" smtClean="0"/>
              <a:t>jednoznačnost</a:t>
            </a:r>
          </a:p>
          <a:p>
            <a:pPr lvl="0">
              <a:buNone/>
            </a:pPr>
            <a:r>
              <a:rPr lang="cs-CZ" dirty="0" smtClean="0"/>
              <a:t>-  větší </a:t>
            </a:r>
            <a:r>
              <a:rPr lang="cs-CZ" dirty="0"/>
              <a:t>zodpovědnost </a:t>
            </a:r>
            <a:r>
              <a:rPr lang="cs-CZ" dirty="0" smtClean="0"/>
              <a:t>manažera</a:t>
            </a:r>
          </a:p>
          <a:p>
            <a:pPr lvl="0">
              <a:buFontTx/>
              <a:buChar char="-"/>
            </a:pPr>
            <a:endParaRPr lang="cs-CZ" dirty="0"/>
          </a:p>
          <a:p>
            <a:pPr lvl="0">
              <a:buNone/>
            </a:pPr>
            <a:r>
              <a:rPr lang="cs-CZ" dirty="0" smtClean="0"/>
              <a:t>    </a:t>
            </a:r>
            <a:r>
              <a:rPr lang="cs-CZ" dirty="0"/>
              <a:t>používá se pro řešení méně závažných nebo dobře strukturovaných problémů</a:t>
            </a:r>
          </a:p>
          <a:p>
            <a:endParaRPr lang="cs-CZ" dirty="0"/>
          </a:p>
        </p:txBody>
      </p:sp>
      <p:pic>
        <p:nvPicPr>
          <p:cNvPr id="2051" name="Picture 3" descr="C:\Users\buri\AppData\Local\Microsoft\Windows\Temporary Internet Files\Content.IE5\3AWKHE4J\MC9002130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933056"/>
            <a:ext cx="2808312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na podporu rozhodování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</TotalTime>
  <Words>213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Arkýř</vt:lpstr>
      <vt:lpstr>Microsoft Word Document</vt:lpstr>
      <vt:lpstr>Prezentace aplikace PowerPoint</vt:lpstr>
      <vt:lpstr>Rozhodování</vt:lpstr>
      <vt:lpstr>Rozhodování</vt:lpstr>
      <vt:lpstr>Základní hlediska  rozhodování</vt:lpstr>
      <vt:lpstr>Pořadí kombinací</vt:lpstr>
      <vt:lpstr>Druhy problémů</vt:lpstr>
      <vt:lpstr>Podmínky rozhodování</vt:lpstr>
      <vt:lpstr>Způsoby rozhodování</vt:lpstr>
      <vt:lpstr>Skupinové rozhodování</vt:lpstr>
      <vt:lpstr>Individuální rozhodování</vt:lpstr>
      <vt:lpstr>Metody na podporu rozhodování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Rozhodování</dc:title>
  <dc:creator>n</dc:creator>
  <cp:lastModifiedBy>Iva Buriánková</cp:lastModifiedBy>
  <cp:revision>13</cp:revision>
  <dcterms:created xsi:type="dcterms:W3CDTF">2013-01-06T15:10:41Z</dcterms:created>
  <dcterms:modified xsi:type="dcterms:W3CDTF">2013-06-28T08:35:44Z</dcterms:modified>
</cp:coreProperties>
</file>