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62" r:id="rId6"/>
    <p:sldId id="259" r:id="rId7"/>
    <p:sldId id="260" r:id="rId8"/>
    <p:sldId id="261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879DAA-35B4-401D-B1BD-B3E292DD885B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B6FA1D-D829-443B-BD77-0E55FBBC39D6}">
      <dgm:prSet phldrT="[Text]" phldr="1"/>
      <dgm:spPr/>
      <dgm:t>
        <a:bodyPr/>
        <a:lstStyle/>
        <a:p>
          <a:endParaRPr lang="cs-CZ" dirty="0"/>
        </a:p>
      </dgm:t>
    </dgm:pt>
    <dgm:pt modelId="{5CDDF963-B707-4240-AA57-1FF2FA5E6F9D}" type="parTrans" cxnId="{6DB431AF-CCB1-444F-8623-09859BDDE755}">
      <dgm:prSet/>
      <dgm:spPr/>
      <dgm:t>
        <a:bodyPr/>
        <a:lstStyle/>
        <a:p>
          <a:endParaRPr lang="cs-CZ"/>
        </a:p>
      </dgm:t>
    </dgm:pt>
    <dgm:pt modelId="{B39C23E0-C400-4B52-B759-DEC80F60DEBA}" type="sibTrans" cxnId="{6DB431AF-CCB1-444F-8623-09859BDDE755}">
      <dgm:prSet/>
      <dgm:spPr/>
      <dgm:t>
        <a:bodyPr/>
        <a:lstStyle/>
        <a:p>
          <a:endParaRPr lang="cs-CZ"/>
        </a:p>
      </dgm:t>
    </dgm:pt>
    <dgm:pt modelId="{A1375FEF-0A10-4867-80B9-0FAB6C8F0A71}">
      <dgm:prSet phldrT="[Text]" phldr="1"/>
      <dgm:spPr/>
      <dgm:t>
        <a:bodyPr/>
        <a:lstStyle/>
        <a:p>
          <a:endParaRPr lang="cs-CZ" dirty="0"/>
        </a:p>
      </dgm:t>
    </dgm:pt>
    <dgm:pt modelId="{0FB767FB-B11D-4967-8743-23E0ADCC8AD5}" type="parTrans" cxnId="{83047811-D385-4777-8EE6-7B0180F6C024}">
      <dgm:prSet/>
      <dgm:spPr/>
      <dgm:t>
        <a:bodyPr/>
        <a:lstStyle/>
        <a:p>
          <a:endParaRPr lang="cs-CZ"/>
        </a:p>
      </dgm:t>
    </dgm:pt>
    <dgm:pt modelId="{356B8B9F-1DCB-415E-8856-6C8CC3CEA733}" type="sibTrans" cxnId="{83047811-D385-4777-8EE6-7B0180F6C024}">
      <dgm:prSet/>
      <dgm:spPr/>
      <dgm:t>
        <a:bodyPr/>
        <a:lstStyle/>
        <a:p>
          <a:endParaRPr lang="cs-CZ"/>
        </a:p>
      </dgm:t>
    </dgm:pt>
    <dgm:pt modelId="{C9BFD15A-C1F8-44C7-AD5E-8BA12011C470}">
      <dgm:prSet phldrT="[Text]" phldr="1"/>
      <dgm:spPr/>
      <dgm:t>
        <a:bodyPr/>
        <a:lstStyle/>
        <a:p>
          <a:endParaRPr lang="cs-CZ" dirty="0"/>
        </a:p>
      </dgm:t>
    </dgm:pt>
    <dgm:pt modelId="{69EAF9C2-D171-4936-9E72-D558DA3D193F}" type="parTrans" cxnId="{8E819087-EFCB-45C9-95A3-050383D5F6B8}">
      <dgm:prSet/>
      <dgm:spPr/>
      <dgm:t>
        <a:bodyPr/>
        <a:lstStyle/>
        <a:p>
          <a:endParaRPr lang="cs-CZ"/>
        </a:p>
      </dgm:t>
    </dgm:pt>
    <dgm:pt modelId="{E05A0E44-6B59-461F-A315-E19043F8E573}" type="sibTrans" cxnId="{8E819087-EFCB-45C9-95A3-050383D5F6B8}">
      <dgm:prSet/>
      <dgm:spPr/>
      <dgm:t>
        <a:bodyPr/>
        <a:lstStyle/>
        <a:p>
          <a:endParaRPr lang="cs-CZ"/>
        </a:p>
      </dgm:t>
    </dgm:pt>
    <dgm:pt modelId="{97B17C52-6F8C-4AEF-B340-ED771D751CAB}">
      <dgm:prSet phldrT="[Text]" phldr="1"/>
      <dgm:spPr/>
      <dgm:t>
        <a:bodyPr/>
        <a:lstStyle/>
        <a:p>
          <a:endParaRPr lang="cs-CZ" dirty="0"/>
        </a:p>
      </dgm:t>
    </dgm:pt>
    <dgm:pt modelId="{733B4060-9C4F-41DB-BBB9-B7A2EA9DA63A}" type="parTrans" cxnId="{C5F366E1-300E-493D-A160-A82D265B113D}">
      <dgm:prSet/>
      <dgm:spPr/>
      <dgm:t>
        <a:bodyPr/>
        <a:lstStyle/>
        <a:p>
          <a:endParaRPr lang="cs-CZ"/>
        </a:p>
      </dgm:t>
    </dgm:pt>
    <dgm:pt modelId="{61F64B07-0A5E-4B7A-B395-B2E3EF881141}" type="sibTrans" cxnId="{C5F366E1-300E-493D-A160-A82D265B113D}">
      <dgm:prSet/>
      <dgm:spPr/>
      <dgm:t>
        <a:bodyPr/>
        <a:lstStyle/>
        <a:p>
          <a:endParaRPr lang="cs-CZ"/>
        </a:p>
      </dgm:t>
    </dgm:pt>
    <dgm:pt modelId="{6AC80BC5-97D2-41B0-940D-6DFF6656ECD9}">
      <dgm:prSet phldrT="[Text]" phldr="1"/>
      <dgm:spPr/>
      <dgm:t>
        <a:bodyPr/>
        <a:lstStyle/>
        <a:p>
          <a:endParaRPr lang="cs-CZ" dirty="0"/>
        </a:p>
      </dgm:t>
    </dgm:pt>
    <dgm:pt modelId="{7DEAE7D7-80E7-4498-B7E9-A82944F5D08C}" type="parTrans" cxnId="{6A52567D-786B-45A1-8F62-6EB1E13ECB20}">
      <dgm:prSet/>
      <dgm:spPr/>
      <dgm:t>
        <a:bodyPr/>
        <a:lstStyle/>
        <a:p>
          <a:endParaRPr lang="cs-CZ"/>
        </a:p>
      </dgm:t>
    </dgm:pt>
    <dgm:pt modelId="{3C8A152B-DEDE-4222-9FC3-5C816FADC807}" type="sibTrans" cxnId="{6A52567D-786B-45A1-8F62-6EB1E13ECB20}">
      <dgm:prSet/>
      <dgm:spPr/>
      <dgm:t>
        <a:bodyPr/>
        <a:lstStyle/>
        <a:p>
          <a:endParaRPr lang="cs-CZ"/>
        </a:p>
      </dgm:t>
    </dgm:pt>
    <dgm:pt modelId="{C1029AE2-7523-43F2-BDEF-F19297A0E5D0}">
      <dgm:prSet phldrT="[Text]" phldr="1"/>
      <dgm:spPr/>
      <dgm:t>
        <a:bodyPr/>
        <a:lstStyle/>
        <a:p>
          <a:endParaRPr lang="cs-CZ" dirty="0"/>
        </a:p>
      </dgm:t>
    </dgm:pt>
    <dgm:pt modelId="{9AA620EA-4260-4CFE-AEBE-ECB4D312CCFB}" type="parTrans" cxnId="{1D117BF6-BB20-4927-834C-4D5E89F5CF41}">
      <dgm:prSet/>
      <dgm:spPr/>
      <dgm:t>
        <a:bodyPr/>
        <a:lstStyle/>
        <a:p>
          <a:endParaRPr lang="cs-CZ"/>
        </a:p>
      </dgm:t>
    </dgm:pt>
    <dgm:pt modelId="{9B962B23-6AC2-41C6-9E36-D10ADC99E076}" type="sibTrans" cxnId="{1D117BF6-BB20-4927-834C-4D5E89F5CF41}">
      <dgm:prSet/>
      <dgm:spPr/>
      <dgm:t>
        <a:bodyPr/>
        <a:lstStyle/>
        <a:p>
          <a:endParaRPr lang="cs-CZ"/>
        </a:p>
      </dgm:t>
    </dgm:pt>
    <dgm:pt modelId="{FCC71449-B8C3-4BA8-BA40-C22C07D34744}">
      <dgm:prSet phldrT="[Text]"/>
      <dgm:spPr/>
      <dgm:t>
        <a:bodyPr/>
        <a:lstStyle/>
        <a:p>
          <a:r>
            <a:rPr lang="cs-CZ" dirty="0" smtClean="0"/>
            <a:t>strategické</a:t>
          </a:r>
          <a:endParaRPr lang="cs-CZ" dirty="0"/>
        </a:p>
      </dgm:t>
    </dgm:pt>
    <dgm:pt modelId="{1B483F48-4F8A-4F69-AB7B-4196D9196650}" type="parTrans" cxnId="{313EDF75-C593-46B8-95A5-76A31A5AA1F7}">
      <dgm:prSet/>
      <dgm:spPr/>
      <dgm:t>
        <a:bodyPr/>
        <a:lstStyle/>
        <a:p>
          <a:endParaRPr lang="cs-CZ"/>
        </a:p>
      </dgm:t>
    </dgm:pt>
    <dgm:pt modelId="{D506CDB3-8022-4FB9-A7C4-DC42173F0DD6}" type="sibTrans" cxnId="{313EDF75-C593-46B8-95A5-76A31A5AA1F7}">
      <dgm:prSet/>
      <dgm:spPr/>
      <dgm:t>
        <a:bodyPr/>
        <a:lstStyle/>
        <a:p>
          <a:endParaRPr lang="cs-CZ"/>
        </a:p>
      </dgm:t>
    </dgm:pt>
    <dgm:pt modelId="{5E5AFA60-FAD4-43AA-88E6-4118614F9E2A}">
      <dgm:prSet phldrT="[Text]"/>
      <dgm:spPr/>
      <dgm:t>
        <a:bodyPr/>
        <a:lstStyle/>
        <a:p>
          <a:r>
            <a:rPr lang="cs-CZ" dirty="0" smtClean="0"/>
            <a:t>taktické </a:t>
          </a:r>
          <a:endParaRPr lang="cs-CZ" dirty="0"/>
        </a:p>
      </dgm:t>
    </dgm:pt>
    <dgm:pt modelId="{74C6989A-E6AA-4861-9F17-AE6D9D6E1AC6}" type="parTrans" cxnId="{7BCB01E8-1F71-4F80-93B2-2CE90AC71F89}">
      <dgm:prSet/>
      <dgm:spPr/>
      <dgm:t>
        <a:bodyPr/>
        <a:lstStyle/>
        <a:p>
          <a:endParaRPr lang="cs-CZ"/>
        </a:p>
      </dgm:t>
    </dgm:pt>
    <dgm:pt modelId="{9EC92FF8-F6A4-4553-BDEF-3FA6CE4751F1}" type="sibTrans" cxnId="{7BCB01E8-1F71-4F80-93B2-2CE90AC71F89}">
      <dgm:prSet/>
      <dgm:spPr/>
      <dgm:t>
        <a:bodyPr/>
        <a:lstStyle/>
        <a:p>
          <a:endParaRPr lang="cs-CZ"/>
        </a:p>
      </dgm:t>
    </dgm:pt>
    <dgm:pt modelId="{1DD905AD-D751-4A24-B226-83B4D5C03C8F}">
      <dgm:prSet phldrT="[Text]"/>
      <dgm:spPr/>
      <dgm:t>
        <a:bodyPr/>
        <a:lstStyle/>
        <a:p>
          <a:r>
            <a:rPr lang="cs-CZ" dirty="0" smtClean="0"/>
            <a:t>operativní</a:t>
          </a:r>
          <a:endParaRPr lang="cs-CZ" dirty="0"/>
        </a:p>
      </dgm:t>
    </dgm:pt>
    <dgm:pt modelId="{0F0C6FF3-97BF-4D57-AB60-7E0D19D7D5EE}" type="parTrans" cxnId="{BD4E6983-6301-49F7-BB39-6E52E7850358}">
      <dgm:prSet/>
      <dgm:spPr/>
      <dgm:t>
        <a:bodyPr/>
        <a:lstStyle/>
        <a:p>
          <a:endParaRPr lang="cs-CZ"/>
        </a:p>
      </dgm:t>
    </dgm:pt>
    <dgm:pt modelId="{1C477BF6-657D-4492-AB63-9DD372F3BDCA}" type="sibTrans" cxnId="{BD4E6983-6301-49F7-BB39-6E52E7850358}">
      <dgm:prSet/>
      <dgm:spPr/>
      <dgm:t>
        <a:bodyPr/>
        <a:lstStyle/>
        <a:p>
          <a:endParaRPr lang="cs-CZ"/>
        </a:p>
      </dgm:t>
    </dgm:pt>
    <dgm:pt modelId="{AAFFA05C-D2D8-4FEA-97B1-68156E25D1AE}" type="pres">
      <dgm:prSet presAssocID="{31879DAA-35B4-401D-B1BD-B3E292DD885B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3B4459-AA38-4C12-9105-88792F0B0918}" type="pres">
      <dgm:prSet presAssocID="{31879DAA-35B4-401D-B1BD-B3E292DD885B}" presName="hierFlow" presStyleCnt="0"/>
      <dgm:spPr/>
    </dgm:pt>
    <dgm:pt modelId="{67073081-EBCF-478C-87AF-49B89A93D354}" type="pres">
      <dgm:prSet presAssocID="{31879DAA-35B4-401D-B1BD-B3E292DD885B}" presName="firstBuf" presStyleCnt="0"/>
      <dgm:spPr/>
    </dgm:pt>
    <dgm:pt modelId="{984BF740-A780-49E5-82C7-9FFFD2C67B11}" type="pres">
      <dgm:prSet presAssocID="{31879DAA-35B4-401D-B1BD-B3E292DD885B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8723F381-87ED-405C-8099-33F3BE1CD405}" type="pres">
      <dgm:prSet presAssocID="{C7B6FA1D-D829-443B-BD77-0E55FBBC39D6}" presName="Name14" presStyleCnt="0"/>
      <dgm:spPr/>
    </dgm:pt>
    <dgm:pt modelId="{A5A19A6E-30DA-4741-9654-389C408440C0}" type="pres">
      <dgm:prSet presAssocID="{C7B6FA1D-D829-443B-BD77-0E55FBBC39D6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9B70AD-FABE-44EB-99F4-7133A9B452B6}" type="pres">
      <dgm:prSet presAssocID="{C7B6FA1D-D829-443B-BD77-0E55FBBC39D6}" presName="hierChild2" presStyleCnt="0"/>
      <dgm:spPr/>
    </dgm:pt>
    <dgm:pt modelId="{A56BCC97-9A03-470C-87CF-ECECFCC983F8}" type="pres">
      <dgm:prSet presAssocID="{0FB767FB-B11D-4967-8743-23E0ADCC8AD5}" presName="Name19" presStyleLbl="parChTrans1D2" presStyleIdx="0" presStyleCnt="2"/>
      <dgm:spPr/>
      <dgm:t>
        <a:bodyPr/>
        <a:lstStyle/>
        <a:p>
          <a:endParaRPr lang="cs-CZ"/>
        </a:p>
      </dgm:t>
    </dgm:pt>
    <dgm:pt modelId="{850551B7-8AEE-4D81-A417-F1F0BEABE044}" type="pres">
      <dgm:prSet presAssocID="{A1375FEF-0A10-4867-80B9-0FAB6C8F0A71}" presName="Name21" presStyleCnt="0"/>
      <dgm:spPr/>
    </dgm:pt>
    <dgm:pt modelId="{8C10F843-20B8-4160-8EB3-BD6332298C01}" type="pres">
      <dgm:prSet presAssocID="{A1375FEF-0A10-4867-80B9-0FAB6C8F0A71}" presName="level2Shape" presStyleLbl="node2" presStyleIdx="0" presStyleCnt="2"/>
      <dgm:spPr/>
      <dgm:t>
        <a:bodyPr/>
        <a:lstStyle/>
        <a:p>
          <a:endParaRPr lang="cs-CZ"/>
        </a:p>
      </dgm:t>
    </dgm:pt>
    <dgm:pt modelId="{DD47B811-1488-403B-8EFE-79A914D5912A}" type="pres">
      <dgm:prSet presAssocID="{A1375FEF-0A10-4867-80B9-0FAB6C8F0A71}" presName="hierChild3" presStyleCnt="0"/>
      <dgm:spPr/>
    </dgm:pt>
    <dgm:pt modelId="{9FB2AFAE-EF45-42D4-8083-548F1FD47B12}" type="pres">
      <dgm:prSet presAssocID="{69EAF9C2-D171-4936-9E72-D558DA3D193F}" presName="Name19" presStyleLbl="parChTrans1D3" presStyleIdx="0" presStyleCnt="3"/>
      <dgm:spPr/>
      <dgm:t>
        <a:bodyPr/>
        <a:lstStyle/>
        <a:p>
          <a:endParaRPr lang="cs-CZ"/>
        </a:p>
      </dgm:t>
    </dgm:pt>
    <dgm:pt modelId="{6D71D22C-82F7-41EA-BF21-2D206F9EF8A4}" type="pres">
      <dgm:prSet presAssocID="{C9BFD15A-C1F8-44C7-AD5E-8BA12011C470}" presName="Name21" presStyleCnt="0"/>
      <dgm:spPr/>
    </dgm:pt>
    <dgm:pt modelId="{CD4DF60F-EBFD-4243-A479-3790D0E65E96}" type="pres">
      <dgm:prSet presAssocID="{C9BFD15A-C1F8-44C7-AD5E-8BA12011C470}" presName="level2Shape" presStyleLbl="node3" presStyleIdx="0" presStyleCnt="3"/>
      <dgm:spPr/>
      <dgm:t>
        <a:bodyPr/>
        <a:lstStyle/>
        <a:p>
          <a:endParaRPr lang="cs-CZ"/>
        </a:p>
      </dgm:t>
    </dgm:pt>
    <dgm:pt modelId="{2909E80B-1BBA-4056-941E-F4C61B13ADA0}" type="pres">
      <dgm:prSet presAssocID="{C9BFD15A-C1F8-44C7-AD5E-8BA12011C470}" presName="hierChild3" presStyleCnt="0"/>
      <dgm:spPr/>
    </dgm:pt>
    <dgm:pt modelId="{956D1152-8654-4408-8DF4-26E0F8963F51}" type="pres">
      <dgm:prSet presAssocID="{733B4060-9C4F-41DB-BBB9-B7A2EA9DA63A}" presName="Name19" presStyleLbl="parChTrans1D3" presStyleIdx="1" presStyleCnt="3"/>
      <dgm:spPr/>
      <dgm:t>
        <a:bodyPr/>
        <a:lstStyle/>
        <a:p>
          <a:endParaRPr lang="cs-CZ"/>
        </a:p>
      </dgm:t>
    </dgm:pt>
    <dgm:pt modelId="{CB64F47C-0017-41EA-BCD1-E3F16A9396A9}" type="pres">
      <dgm:prSet presAssocID="{97B17C52-6F8C-4AEF-B340-ED771D751CAB}" presName="Name21" presStyleCnt="0"/>
      <dgm:spPr/>
    </dgm:pt>
    <dgm:pt modelId="{A57A3736-03E9-4898-A6AA-1E529B048B15}" type="pres">
      <dgm:prSet presAssocID="{97B17C52-6F8C-4AEF-B340-ED771D751CAB}" presName="level2Shape" presStyleLbl="node3" presStyleIdx="1" presStyleCnt="3"/>
      <dgm:spPr/>
      <dgm:t>
        <a:bodyPr/>
        <a:lstStyle/>
        <a:p>
          <a:endParaRPr lang="cs-CZ"/>
        </a:p>
      </dgm:t>
    </dgm:pt>
    <dgm:pt modelId="{A89FA428-A287-42A0-A541-72B4F505E07B}" type="pres">
      <dgm:prSet presAssocID="{97B17C52-6F8C-4AEF-B340-ED771D751CAB}" presName="hierChild3" presStyleCnt="0"/>
      <dgm:spPr/>
    </dgm:pt>
    <dgm:pt modelId="{E5EDE266-3051-48BF-A0BD-B8D5E68981F7}" type="pres">
      <dgm:prSet presAssocID="{7DEAE7D7-80E7-4498-B7E9-A82944F5D08C}" presName="Name19" presStyleLbl="parChTrans1D2" presStyleIdx="1" presStyleCnt="2"/>
      <dgm:spPr/>
      <dgm:t>
        <a:bodyPr/>
        <a:lstStyle/>
        <a:p>
          <a:endParaRPr lang="cs-CZ"/>
        </a:p>
      </dgm:t>
    </dgm:pt>
    <dgm:pt modelId="{05408708-5F87-4C9C-88DD-9B6DB2C78F3C}" type="pres">
      <dgm:prSet presAssocID="{6AC80BC5-97D2-41B0-940D-6DFF6656ECD9}" presName="Name21" presStyleCnt="0"/>
      <dgm:spPr/>
    </dgm:pt>
    <dgm:pt modelId="{B598897A-2016-43F6-9A5C-4C1627F0BC4D}" type="pres">
      <dgm:prSet presAssocID="{6AC80BC5-97D2-41B0-940D-6DFF6656ECD9}" presName="level2Shape" presStyleLbl="node2" presStyleIdx="1" presStyleCnt="2"/>
      <dgm:spPr/>
      <dgm:t>
        <a:bodyPr/>
        <a:lstStyle/>
        <a:p>
          <a:endParaRPr lang="cs-CZ"/>
        </a:p>
      </dgm:t>
    </dgm:pt>
    <dgm:pt modelId="{C36B8523-E5EA-4457-9ABB-B1A2FA8C8F2A}" type="pres">
      <dgm:prSet presAssocID="{6AC80BC5-97D2-41B0-940D-6DFF6656ECD9}" presName="hierChild3" presStyleCnt="0"/>
      <dgm:spPr/>
    </dgm:pt>
    <dgm:pt modelId="{937436A9-66E1-42BD-B96D-4FE2F7ADFB41}" type="pres">
      <dgm:prSet presAssocID="{9AA620EA-4260-4CFE-AEBE-ECB4D312CCFB}" presName="Name19" presStyleLbl="parChTrans1D3" presStyleIdx="2" presStyleCnt="3"/>
      <dgm:spPr/>
      <dgm:t>
        <a:bodyPr/>
        <a:lstStyle/>
        <a:p>
          <a:endParaRPr lang="cs-CZ"/>
        </a:p>
      </dgm:t>
    </dgm:pt>
    <dgm:pt modelId="{09A6F26B-6890-409E-A8E5-A24777C4CB2C}" type="pres">
      <dgm:prSet presAssocID="{C1029AE2-7523-43F2-BDEF-F19297A0E5D0}" presName="Name21" presStyleCnt="0"/>
      <dgm:spPr/>
    </dgm:pt>
    <dgm:pt modelId="{1157A2BD-9787-4425-91AA-5460A15EBF16}" type="pres">
      <dgm:prSet presAssocID="{C1029AE2-7523-43F2-BDEF-F19297A0E5D0}" presName="level2Shape" presStyleLbl="node3" presStyleIdx="2" presStyleCnt="3"/>
      <dgm:spPr/>
      <dgm:t>
        <a:bodyPr/>
        <a:lstStyle/>
        <a:p>
          <a:endParaRPr lang="cs-CZ"/>
        </a:p>
      </dgm:t>
    </dgm:pt>
    <dgm:pt modelId="{B8EFB94B-028E-4C4B-8A10-F04A4D32B9A6}" type="pres">
      <dgm:prSet presAssocID="{C1029AE2-7523-43F2-BDEF-F19297A0E5D0}" presName="hierChild3" presStyleCnt="0"/>
      <dgm:spPr/>
    </dgm:pt>
    <dgm:pt modelId="{D7032A87-D0DC-4AB2-9665-D3239BC174AE}" type="pres">
      <dgm:prSet presAssocID="{31879DAA-35B4-401D-B1BD-B3E292DD885B}" presName="bgShapesFlow" presStyleCnt="0"/>
      <dgm:spPr/>
    </dgm:pt>
    <dgm:pt modelId="{8009E875-F3F8-41B5-AFB0-4552BE1CA0E5}" type="pres">
      <dgm:prSet presAssocID="{FCC71449-B8C3-4BA8-BA40-C22C07D34744}" presName="rectComp" presStyleCnt="0"/>
      <dgm:spPr/>
    </dgm:pt>
    <dgm:pt modelId="{151F6A5A-580B-49AD-B1BF-62B659EEAD82}" type="pres">
      <dgm:prSet presAssocID="{FCC71449-B8C3-4BA8-BA40-C22C07D34744}" presName="bgRect" presStyleLbl="bgShp" presStyleIdx="0" presStyleCnt="3"/>
      <dgm:spPr/>
      <dgm:t>
        <a:bodyPr/>
        <a:lstStyle/>
        <a:p>
          <a:endParaRPr lang="cs-CZ"/>
        </a:p>
      </dgm:t>
    </dgm:pt>
    <dgm:pt modelId="{CB99AE03-1EA3-4DA1-8E71-3C08AD6FE903}" type="pres">
      <dgm:prSet presAssocID="{FCC71449-B8C3-4BA8-BA40-C22C07D34744}" presName="bgRectTx" presStyleLbl="bgShp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A45309-8CEA-4B8B-B7BA-42E7801AB50D}" type="pres">
      <dgm:prSet presAssocID="{FCC71449-B8C3-4BA8-BA40-C22C07D34744}" presName="spComp" presStyleCnt="0"/>
      <dgm:spPr/>
    </dgm:pt>
    <dgm:pt modelId="{A8F63088-93CD-4A8B-BF3F-FF031A92719B}" type="pres">
      <dgm:prSet presAssocID="{FCC71449-B8C3-4BA8-BA40-C22C07D34744}" presName="vSp" presStyleCnt="0"/>
      <dgm:spPr/>
    </dgm:pt>
    <dgm:pt modelId="{77D0AE6E-22F6-4BEE-8ACA-1963642CF0AE}" type="pres">
      <dgm:prSet presAssocID="{5E5AFA60-FAD4-43AA-88E6-4118614F9E2A}" presName="rectComp" presStyleCnt="0"/>
      <dgm:spPr/>
    </dgm:pt>
    <dgm:pt modelId="{55827E21-6912-47D5-822C-4E629CAC40DE}" type="pres">
      <dgm:prSet presAssocID="{5E5AFA60-FAD4-43AA-88E6-4118614F9E2A}" presName="bgRect" presStyleLbl="bgShp" presStyleIdx="1" presStyleCnt="3"/>
      <dgm:spPr/>
      <dgm:t>
        <a:bodyPr/>
        <a:lstStyle/>
        <a:p>
          <a:endParaRPr lang="cs-CZ"/>
        </a:p>
      </dgm:t>
    </dgm:pt>
    <dgm:pt modelId="{4A3FAE95-7C80-46B0-8E3C-16DA3D0B93AC}" type="pres">
      <dgm:prSet presAssocID="{5E5AFA60-FAD4-43AA-88E6-4118614F9E2A}" presName="bgRectTx" presStyleLbl="bgShp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5272CD-36AC-48EA-9839-0784FE9958C7}" type="pres">
      <dgm:prSet presAssocID="{5E5AFA60-FAD4-43AA-88E6-4118614F9E2A}" presName="spComp" presStyleCnt="0"/>
      <dgm:spPr/>
    </dgm:pt>
    <dgm:pt modelId="{A59CC48D-6FEE-47DE-9A6A-6A505F067F4D}" type="pres">
      <dgm:prSet presAssocID="{5E5AFA60-FAD4-43AA-88E6-4118614F9E2A}" presName="vSp" presStyleCnt="0"/>
      <dgm:spPr/>
    </dgm:pt>
    <dgm:pt modelId="{2408B22B-471E-4CA3-BAB3-BFFA7D26F286}" type="pres">
      <dgm:prSet presAssocID="{1DD905AD-D751-4A24-B226-83B4D5C03C8F}" presName="rectComp" presStyleCnt="0"/>
      <dgm:spPr/>
    </dgm:pt>
    <dgm:pt modelId="{8D1F7F0C-D9B8-440B-B031-63FB36ACCFEF}" type="pres">
      <dgm:prSet presAssocID="{1DD905AD-D751-4A24-B226-83B4D5C03C8F}" presName="bgRect" presStyleLbl="bgShp" presStyleIdx="2" presStyleCnt="3"/>
      <dgm:spPr/>
      <dgm:t>
        <a:bodyPr/>
        <a:lstStyle/>
        <a:p>
          <a:endParaRPr lang="cs-CZ"/>
        </a:p>
      </dgm:t>
    </dgm:pt>
    <dgm:pt modelId="{817D1941-D43D-4ECE-A206-4D32C5FBAE44}" type="pres">
      <dgm:prSet presAssocID="{1DD905AD-D751-4A24-B226-83B4D5C03C8F}" presName="bgRectTx" presStyleLbl="bgShp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4E6983-6301-49F7-BB39-6E52E7850358}" srcId="{31879DAA-35B4-401D-B1BD-B3E292DD885B}" destId="{1DD905AD-D751-4A24-B226-83B4D5C03C8F}" srcOrd="3" destOrd="0" parTransId="{0F0C6FF3-97BF-4D57-AB60-7E0D19D7D5EE}" sibTransId="{1C477BF6-657D-4492-AB63-9DD372F3BDCA}"/>
    <dgm:cxn modelId="{83047811-D385-4777-8EE6-7B0180F6C024}" srcId="{C7B6FA1D-D829-443B-BD77-0E55FBBC39D6}" destId="{A1375FEF-0A10-4867-80B9-0FAB6C8F0A71}" srcOrd="0" destOrd="0" parTransId="{0FB767FB-B11D-4967-8743-23E0ADCC8AD5}" sibTransId="{356B8B9F-1DCB-415E-8856-6C8CC3CEA733}"/>
    <dgm:cxn modelId="{55EBE6B0-6F2F-4035-AB70-93784B13512B}" type="presOf" srcId="{FCC71449-B8C3-4BA8-BA40-C22C07D34744}" destId="{CB99AE03-1EA3-4DA1-8E71-3C08AD6FE903}" srcOrd="1" destOrd="0" presId="urn:microsoft.com/office/officeart/2005/8/layout/hierarchy6"/>
    <dgm:cxn modelId="{AD1D208C-AA00-4BA3-B8CD-E52B227F703B}" type="presOf" srcId="{C7B6FA1D-D829-443B-BD77-0E55FBBC39D6}" destId="{A5A19A6E-30DA-4741-9654-389C408440C0}" srcOrd="0" destOrd="0" presId="urn:microsoft.com/office/officeart/2005/8/layout/hierarchy6"/>
    <dgm:cxn modelId="{95618037-6248-46DE-8438-6337CFA853AC}" type="presOf" srcId="{9AA620EA-4260-4CFE-AEBE-ECB4D312CCFB}" destId="{937436A9-66E1-42BD-B96D-4FE2F7ADFB41}" srcOrd="0" destOrd="0" presId="urn:microsoft.com/office/officeart/2005/8/layout/hierarchy6"/>
    <dgm:cxn modelId="{6DB431AF-CCB1-444F-8623-09859BDDE755}" srcId="{31879DAA-35B4-401D-B1BD-B3E292DD885B}" destId="{C7B6FA1D-D829-443B-BD77-0E55FBBC39D6}" srcOrd="0" destOrd="0" parTransId="{5CDDF963-B707-4240-AA57-1FF2FA5E6F9D}" sibTransId="{B39C23E0-C400-4B52-B759-DEC80F60DEBA}"/>
    <dgm:cxn modelId="{9DE8FEEA-7617-491F-9363-445CEBD5EB29}" type="presOf" srcId="{7DEAE7D7-80E7-4498-B7E9-A82944F5D08C}" destId="{E5EDE266-3051-48BF-A0BD-B8D5E68981F7}" srcOrd="0" destOrd="0" presId="urn:microsoft.com/office/officeart/2005/8/layout/hierarchy6"/>
    <dgm:cxn modelId="{25253300-E381-4914-A3C6-E1467A740E17}" type="presOf" srcId="{1DD905AD-D751-4A24-B226-83B4D5C03C8F}" destId="{8D1F7F0C-D9B8-440B-B031-63FB36ACCFEF}" srcOrd="0" destOrd="0" presId="urn:microsoft.com/office/officeart/2005/8/layout/hierarchy6"/>
    <dgm:cxn modelId="{42D3DAD2-9F10-4F3D-A76D-1FCCD1028AB0}" type="presOf" srcId="{5E5AFA60-FAD4-43AA-88E6-4118614F9E2A}" destId="{4A3FAE95-7C80-46B0-8E3C-16DA3D0B93AC}" srcOrd="1" destOrd="0" presId="urn:microsoft.com/office/officeart/2005/8/layout/hierarchy6"/>
    <dgm:cxn modelId="{C5F366E1-300E-493D-A160-A82D265B113D}" srcId="{A1375FEF-0A10-4867-80B9-0FAB6C8F0A71}" destId="{97B17C52-6F8C-4AEF-B340-ED771D751CAB}" srcOrd="1" destOrd="0" parTransId="{733B4060-9C4F-41DB-BBB9-B7A2EA9DA63A}" sibTransId="{61F64B07-0A5E-4B7A-B395-B2E3EF881141}"/>
    <dgm:cxn modelId="{A608D3F6-62FF-4502-8CB9-D081ED3AF49C}" type="presOf" srcId="{0FB767FB-B11D-4967-8743-23E0ADCC8AD5}" destId="{A56BCC97-9A03-470C-87CF-ECECFCC983F8}" srcOrd="0" destOrd="0" presId="urn:microsoft.com/office/officeart/2005/8/layout/hierarchy6"/>
    <dgm:cxn modelId="{3BAC4C43-D8C5-47DF-80D9-1FFCDAC85844}" type="presOf" srcId="{733B4060-9C4F-41DB-BBB9-B7A2EA9DA63A}" destId="{956D1152-8654-4408-8DF4-26E0F8963F51}" srcOrd="0" destOrd="0" presId="urn:microsoft.com/office/officeart/2005/8/layout/hierarchy6"/>
    <dgm:cxn modelId="{6A52567D-786B-45A1-8F62-6EB1E13ECB20}" srcId="{C7B6FA1D-D829-443B-BD77-0E55FBBC39D6}" destId="{6AC80BC5-97D2-41B0-940D-6DFF6656ECD9}" srcOrd="1" destOrd="0" parTransId="{7DEAE7D7-80E7-4498-B7E9-A82944F5D08C}" sibTransId="{3C8A152B-DEDE-4222-9FC3-5C816FADC807}"/>
    <dgm:cxn modelId="{C33629CC-AE10-4C42-88A0-F193A8BCE7EE}" type="presOf" srcId="{FCC71449-B8C3-4BA8-BA40-C22C07D34744}" destId="{151F6A5A-580B-49AD-B1BF-62B659EEAD82}" srcOrd="0" destOrd="0" presId="urn:microsoft.com/office/officeart/2005/8/layout/hierarchy6"/>
    <dgm:cxn modelId="{1D63C436-248D-4C11-9A97-2EACFC62DDF7}" type="presOf" srcId="{C9BFD15A-C1F8-44C7-AD5E-8BA12011C470}" destId="{CD4DF60F-EBFD-4243-A479-3790D0E65E96}" srcOrd="0" destOrd="0" presId="urn:microsoft.com/office/officeart/2005/8/layout/hierarchy6"/>
    <dgm:cxn modelId="{710B2078-C8ED-49A8-9735-6FA69D240CCD}" type="presOf" srcId="{A1375FEF-0A10-4867-80B9-0FAB6C8F0A71}" destId="{8C10F843-20B8-4160-8EB3-BD6332298C01}" srcOrd="0" destOrd="0" presId="urn:microsoft.com/office/officeart/2005/8/layout/hierarchy6"/>
    <dgm:cxn modelId="{C92586F5-7306-4B28-9444-96C596927596}" type="presOf" srcId="{C1029AE2-7523-43F2-BDEF-F19297A0E5D0}" destId="{1157A2BD-9787-4425-91AA-5460A15EBF16}" srcOrd="0" destOrd="0" presId="urn:microsoft.com/office/officeart/2005/8/layout/hierarchy6"/>
    <dgm:cxn modelId="{27B77C63-04A6-4BE1-B58B-95B22732E5CB}" type="presOf" srcId="{69EAF9C2-D171-4936-9E72-D558DA3D193F}" destId="{9FB2AFAE-EF45-42D4-8083-548F1FD47B12}" srcOrd="0" destOrd="0" presId="urn:microsoft.com/office/officeart/2005/8/layout/hierarchy6"/>
    <dgm:cxn modelId="{87CD7B80-F0BD-46EF-824D-333599233B1B}" type="presOf" srcId="{31879DAA-35B4-401D-B1BD-B3E292DD885B}" destId="{AAFFA05C-D2D8-4FEA-97B1-68156E25D1AE}" srcOrd="0" destOrd="0" presId="urn:microsoft.com/office/officeart/2005/8/layout/hierarchy6"/>
    <dgm:cxn modelId="{7896AE7C-EE87-4B9E-88C8-670E0527B8C0}" type="presOf" srcId="{5E5AFA60-FAD4-43AA-88E6-4118614F9E2A}" destId="{55827E21-6912-47D5-822C-4E629CAC40DE}" srcOrd="0" destOrd="0" presId="urn:microsoft.com/office/officeart/2005/8/layout/hierarchy6"/>
    <dgm:cxn modelId="{1D117BF6-BB20-4927-834C-4D5E89F5CF41}" srcId="{6AC80BC5-97D2-41B0-940D-6DFF6656ECD9}" destId="{C1029AE2-7523-43F2-BDEF-F19297A0E5D0}" srcOrd="0" destOrd="0" parTransId="{9AA620EA-4260-4CFE-AEBE-ECB4D312CCFB}" sibTransId="{9B962B23-6AC2-41C6-9E36-D10ADC99E076}"/>
    <dgm:cxn modelId="{CD7F97A1-45DE-48DA-9CEC-20628CC95D57}" type="presOf" srcId="{97B17C52-6F8C-4AEF-B340-ED771D751CAB}" destId="{A57A3736-03E9-4898-A6AA-1E529B048B15}" srcOrd="0" destOrd="0" presId="urn:microsoft.com/office/officeart/2005/8/layout/hierarchy6"/>
    <dgm:cxn modelId="{7BCB01E8-1F71-4F80-93B2-2CE90AC71F89}" srcId="{31879DAA-35B4-401D-B1BD-B3E292DD885B}" destId="{5E5AFA60-FAD4-43AA-88E6-4118614F9E2A}" srcOrd="2" destOrd="0" parTransId="{74C6989A-E6AA-4861-9F17-AE6D9D6E1AC6}" sibTransId="{9EC92FF8-F6A4-4553-BDEF-3FA6CE4751F1}"/>
    <dgm:cxn modelId="{CD0EC456-505E-4545-A465-35369EE14ED5}" type="presOf" srcId="{6AC80BC5-97D2-41B0-940D-6DFF6656ECD9}" destId="{B598897A-2016-43F6-9A5C-4C1627F0BC4D}" srcOrd="0" destOrd="0" presId="urn:microsoft.com/office/officeart/2005/8/layout/hierarchy6"/>
    <dgm:cxn modelId="{8E819087-EFCB-45C9-95A3-050383D5F6B8}" srcId="{A1375FEF-0A10-4867-80B9-0FAB6C8F0A71}" destId="{C9BFD15A-C1F8-44C7-AD5E-8BA12011C470}" srcOrd="0" destOrd="0" parTransId="{69EAF9C2-D171-4936-9E72-D558DA3D193F}" sibTransId="{E05A0E44-6B59-461F-A315-E19043F8E573}"/>
    <dgm:cxn modelId="{313EDF75-C593-46B8-95A5-76A31A5AA1F7}" srcId="{31879DAA-35B4-401D-B1BD-B3E292DD885B}" destId="{FCC71449-B8C3-4BA8-BA40-C22C07D34744}" srcOrd="1" destOrd="0" parTransId="{1B483F48-4F8A-4F69-AB7B-4196D9196650}" sibTransId="{D506CDB3-8022-4FB9-A7C4-DC42173F0DD6}"/>
    <dgm:cxn modelId="{B46D7144-ED98-4708-8AAA-F17C592D10E6}" type="presOf" srcId="{1DD905AD-D751-4A24-B226-83B4D5C03C8F}" destId="{817D1941-D43D-4ECE-A206-4D32C5FBAE44}" srcOrd="1" destOrd="0" presId="urn:microsoft.com/office/officeart/2005/8/layout/hierarchy6"/>
    <dgm:cxn modelId="{9BD96B06-F807-48B7-A491-282E11FAAB5B}" type="presParOf" srcId="{AAFFA05C-D2D8-4FEA-97B1-68156E25D1AE}" destId="{5B3B4459-AA38-4C12-9105-88792F0B0918}" srcOrd="0" destOrd="0" presId="urn:microsoft.com/office/officeart/2005/8/layout/hierarchy6"/>
    <dgm:cxn modelId="{BFD68B49-169D-4819-A821-DA32239E0F57}" type="presParOf" srcId="{5B3B4459-AA38-4C12-9105-88792F0B0918}" destId="{67073081-EBCF-478C-87AF-49B89A93D354}" srcOrd="0" destOrd="0" presId="urn:microsoft.com/office/officeart/2005/8/layout/hierarchy6"/>
    <dgm:cxn modelId="{77284BBD-E67D-4AA8-A7E1-5A11AF07A082}" type="presParOf" srcId="{5B3B4459-AA38-4C12-9105-88792F0B0918}" destId="{984BF740-A780-49E5-82C7-9FFFD2C67B11}" srcOrd="1" destOrd="0" presId="urn:microsoft.com/office/officeart/2005/8/layout/hierarchy6"/>
    <dgm:cxn modelId="{857BDBAE-781F-478E-A570-EA10C0823D83}" type="presParOf" srcId="{984BF740-A780-49E5-82C7-9FFFD2C67B11}" destId="{8723F381-87ED-405C-8099-33F3BE1CD405}" srcOrd="0" destOrd="0" presId="urn:microsoft.com/office/officeart/2005/8/layout/hierarchy6"/>
    <dgm:cxn modelId="{9F972ED2-3DB2-4A54-B0F8-0B24B2C1F46C}" type="presParOf" srcId="{8723F381-87ED-405C-8099-33F3BE1CD405}" destId="{A5A19A6E-30DA-4741-9654-389C408440C0}" srcOrd="0" destOrd="0" presId="urn:microsoft.com/office/officeart/2005/8/layout/hierarchy6"/>
    <dgm:cxn modelId="{CCC366FF-961F-421B-9B51-EDCB9D0E4701}" type="presParOf" srcId="{8723F381-87ED-405C-8099-33F3BE1CD405}" destId="{6F9B70AD-FABE-44EB-99F4-7133A9B452B6}" srcOrd="1" destOrd="0" presId="urn:microsoft.com/office/officeart/2005/8/layout/hierarchy6"/>
    <dgm:cxn modelId="{BBBAF39A-12E1-4501-B367-0EA74D5D76D9}" type="presParOf" srcId="{6F9B70AD-FABE-44EB-99F4-7133A9B452B6}" destId="{A56BCC97-9A03-470C-87CF-ECECFCC983F8}" srcOrd="0" destOrd="0" presId="urn:microsoft.com/office/officeart/2005/8/layout/hierarchy6"/>
    <dgm:cxn modelId="{D9B59C0C-0DA4-4575-BA47-D79BF4916FFB}" type="presParOf" srcId="{6F9B70AD-FABE-44EB-99F4-7133A9B452B6}" destId="{850551B7-8AEE-4D81-A417-F1F0BEABE044}" srcOrd="1" destOrd="0" presId="urn:microsoft.com/office/officeart/2005/8/layout/hierarchy6"/>
    <dgm:cxn modelId="{CEBD3136-10B1-4098-AAE4-A1CE79852E25}" type="presParOf" srcId="{850551B7-8AEE-4D81-A417-F1F0BEABE044}" destId="{8C10F843-20B8-4160-8EB3-BD6332298C01}" srcOrd="0" destOrd="0" presId="urn:microsoft.com/office/officeart/2005/8/layout/hierarchy6"/>
    <dgm:cxn modelId="{63E21D73-5925-492A-9642-3C5BAF42D125}" type="presParOf" srcId="{850551B7-8AEE-4D81-A417-F1F0BEABE044}" destId="{DD47B811-1488-403B-8EFE-79A914D5912A}" srcOrd="1" destOrd="0" presId="urn:microsoft.com/office/officeart/2005/8/layout/hierarchy6"/>
    <dgm:cxn modelId="{88A94897-B3B9-4CB4-8A3E-71DC13B694D1}" type="presParOf" srcId="{DD47B811-1488-403B-8EFE-79A914D5912A}" destId="{9FB2AFAE-EF45-42D4-8083-548F1FD47B12}" srcOrd="0" destOrd="0" presId="urn:microsoft.com/office/officeart/2005/8/layout/hierarchy6"/>
    <dgm:cxn modelId="{DF398A26-22EF-4966-919A-DB69E4112CFB}" type="presParOf" srcId="{DD47B811-1488-403B-8EFE-79A914D5912A}" destId="{6D71D22C-82F7-41EA-BF21-2D206F9EF8A4}" srcOrd="1" destOrd="0" presId="urn:microsoft.com/office/officeart/2005/8/layout/hierarchy6"/>
    <dgm:cxn modelId="{E74A3FAF-19A4-478F-A4AE-D6C1CAA7128A}" type="presParOf" srcId="{6D71D22C-82F7-41EA-BF21-2D206F9EF8A4}" destId="{CD4DF60F-EBFD-4243-A479-3790D0E65E96}" srcOrd="0" destOrd="0" presId="urn:microsoft.com/office/officeart/2005/8/layout/hierarchy6"/>
    <dgm:cxn modelId="{B79C5C03-559F-4AFD-B00B-FADC632E7AC2}" type="presParOf" srcId="{6D71D22C-82F7-41EA-BF21-2D206F9EF8A4}" destId="{2909E80B-1BBA-4056-941E-F4C61B13ADA0}" srcOrd="1" destOrd="0" presId="urn:microsoft.com/office/officeart/2005/8/layout/hierarchy6"/>
    <dgm:cxn modelId="{8741C439-578E-45B1-836D-5A823CDBAB9D}" type="presParOf" srcId="{DD47B811-1488-403B-8EFE-79A914D5912A}" destId="{956D1152-8654-4408-8DF4-26E0F8963F51}" srcOrd="2" destOrd="0" presId="urn:microsoft.com/office/officeart/2005/8/layout/hierarchy6"/>
    <dgm:cxn modelId="{0065E6E0-7105-4A42-9578-963D8BE2E1AE}" type="presParOf" srcId="{DD47B811-1488-403B-8EFE-79A914D5912A}" destId="{CB64F47C-0017-41EA-BCD1-E3F16A9396A9}" srcOrd="3" destOrd="0" presId="urn:microsoft.com/office/officeart/2005/8/layout/hierarchy6"/>
    <dgm:cxn modelId="{20118DA3-D276-4A31-B4B5-40156D513628}" type="presParOf" srcId="{CB64F47C-0017-41EA-BCD1-E3F16A9396A9}" destId="{A57A3736-03E9-4898-A6AA-1E529B048B15}" srcOrd="0" destOrd="0" presId="urn:microsoft.com/office/officeart/2005/8/layout/hierarchy6"/>
    <dgm:cxn modelId="{8B5E121B-A478-4D78-82B2-AD993F3FA90D}" type="presParOf" srcId="{CB64F47C-0017-41EA-BCD1-E3F16A9396A9}" destId="{A89FA428-A287-42A0-A541-72B4F505E07B}" srcOrd="1" destOrd="0" presId="urn:microsoft.com/office/officeart/2005/8/layout/hierarchy6"/>
    <dgm:cxn modelId="{28262FFA-E850-400F-810A-CFCBE21EA465}" type="presParOf" srcId="{6F9B70AD-FABE-44EB-99F4-7133A9B452B6}" destId="{E5EDE266-3051-48BF-A0BD-B8D5E68981F7}" srcOrd="2" destOrd="0" presId="urn:microsoft.com/office/officeart/2005/8/layout/hierarchy6"/>
    <dgm:cxn modelId="{E182A1BA-C4EC-4157-B7A4-FDCC482E213E}" type="presParOf" srcId="{6F9B70AD-FABE-44EB-99F4-7133A9B452B6}" destId="{05408708-5F87-4C9C-88DD-9B6DB2C78F3C}" srcOrd="3" destOrd="0" presId="urn:microsoft.com/office/officeart/2005/8/layout/hierarchy6"/>
    <dgm:cxn modelId="{BCC9A134-9A35-4C46-AF0A-DC02CFB6E73B}" type="presParOf" srcId="{05408708-5F87-4C9C-88DD-9B6DB2C78F3C}" destId="{B598897A-2016-43F6-9A5C-4C1627F0BC4D}" srcOrd="0" destOrd="0" presId="urn:microsoft.com/office/officeart/2005/8/layout/hierarchy6"/>
    <dgm:cxn modelId="{AB4E714F-2842-428A-A6DB-C3F7623AD80F}" type="presParOf" srcId="{05408708-5F87-4C9C-88DD-9B6DB2C78F3C}" destId="{C36B8523-E5EA-4457-9ABB-B1A2FA8C8F2A}" srcOrd="1" destOrd="0" presId="urn:microsoft.com/office/officeart/2005/8/layout/hierarchy6"/>
    <dgm:cxn modelId="{ECA694CE-6223-47C7-9EED-B60ABC40507B}" type="presParOf" srcId="{C36B8523-E5EA-4457-9ABB-B1A2FA8C8F2A}" destId="{937436A9-66E1-42BD-B96D-4FE2F7ADFB41}" srcOrd="0" destOrd="0" presId="urn:microsoft.com/office/officeart/2005/8/layout/hierarchy6"/>
    <dgm:cxn modelId="{2428FC09-E779-4D30-8C6D-BB2E5081D8E6}" type="presParOf" srcId="{C36B8523-E5EA-4457-9ABB-B1A2FA8C8F2A}" destId="{09A6F26B-6890-409E-A8E5-A24777C4CB2C}" srcOrd="1" destOrd="0" presId="urn:microsoft.com/office/officeart/2005/8/layout/hierarchy6"/>
    <dgm:cxn modelId="{9D8858D5-B522-43F2-8A93-03CC8475707C}" type="presParOf" srcId="{09A6F26B-6890-409E-A8E5-A24777C4CB2C}" destId="{1157A2BD-9787-4425-91AA-5460A15EBF16}" srcOrd="0" destOrd="0" presId="urn:microsoft.com/office/officeart/2005/8/layout/hierarchy6"/>
    <dgm:cxn modelId="{80F89597-931D-4C03-B1E2-ED5637652222}" type="presParOf" srcId="{09A6F26B-6890-409E-A8E5-A24777C4CB2C}" destId="{B8EFB94B-028E-4C4B-8A10-F04A4D32B9A6}" srcOrd="1" destOrd="0" presId="urn:microsoft.com/office/officeart/2005/8/layout/hierarchy6"/>
    <dgm:cxn modelId="{64EDC2AB-3F5B-4F8A-BAEF-A2E4A30CBB55}" type="presParOf" srcId="{AAFFA05C-D2D8-4FEA-97B1-68156E25D1AE}" destId="{D7032A87-D0DC-4AB2-9665-D3239BC174AE}" srcOrd="1" destOrd="0" presId="urn:microsoft.com/office/officeart/2005/8/layout/hierarchy6"/>
    <dgm:cxn modelId="{A845C9EE-9451-46A3-A4F5-372B3F2E4BCC}" type="presParOf" srcId="{D7032A87-D0DC-4AB2-9665-D3239BC174AE}" destId="{8009E875-F3F8-41B5-AFB0-4552BE1CA0E5}" srcOrd="0" destOrd="0" presId="urn:microsoft.com/office/officeart/2005/8/layout/hierarchy6"/>
    <dgm:cxn modelId="{DC051F4D-F367-4F0E-81D1-E16597586A7A}" type="presParOf" srcId="{8009E875-F3F8-41B5-AFB0-4552BE1CA0E5}" destId="{151F6A5A-580B-49AD-B1BF-62B659EEAD82}" srcOrd="0" destOrd="0" presId="urn:microsoft.com/office/officeart/2005/8/layout/hierarchy6"/>
    <dgm:cxn modelId="{99AF12D4-8F2A-4F73-A604-2278BE5451F7}" type="presParOf" srcId="{8009E875-F3F8-41B5-AFB0-4552BE1CA0E5}" destId="{CB99AE03-1EA3-4DA1-8E71-3C08AD6FE903}" srcOrd="1" destOrd="0" presId="urn:microsoft.com/office/officeart/2005/8/layout/hierarchy6"/>
    <dgm:cxn modelId="{92EBFEBC-FCCC-4717-B459-839D8122DE94}" type="presParOf" srcId="{D7032A87-D0DC-4AB2-9665-D3239BC174AE}" destId="{2FA45309-8CEA-4B8B-B7BA-42E7801AB50D}" srcOrd="1" destOrd="0" presId="urn:microsoft.com/office/officeart/2005/8/layout/hierarchy6"/>
    <dgm:cxn modelId="{B7AA6CFF-923E-4124-BDF1-F0338A8EE4C4}" type="presParOf" srcId="{2FA45309-8CEA-4B8B-B7BA-42E7801AB50D}" destId="{A8F63088-93CD-4A8B-BF3F-FF031A92719B}" srcOrd="0" destOrd="0" presId="urn:microsoft.com/office/officeart/2005/8/layout/hierarchy6"/>
    <dgm:cxn modelId="{E571741A-1C4D-4108-ACCA-4BE540D8E7B8}" type="presParOf" srcId="{D7032A87-D0DC-4AB2-9665-D3239BC174AE}" destId="{77D0AE6E-22F6-4BEE-8ACA-1963642CF0AE}" srcOrd="2" destOrd="0" presId="urn:microsoft.com/office/officeart/2005/8/layout/hierarchy6"/>
    <dgm:cxn modelId="{B7A9CCBB-B7F3-4280-B6AB-E351E63C712A}" type="presParOf" srcId="{77D0AE6E-22F6-4BEE-8ACA-1963642CF0AE}" destId="{55827E21-6912-47D5-822C-4E629CAC40DE}" srcOrd="0" destOrd="0" presId="urn:microsoft.com/office/officeart/2005/8/layout/hierarchy6"/>
    <dgm:cxn modelId="{B19EBF79-5F42-4CCB-A91B-E25BBFBC22B3}" type="presParOf" srcId="{77D0AE6E-22F6-4BEE-8ACA-1963642CF0AE}" destId="{4A3FAE95-7C80-46B0-8E3C-16DA3D0B93AC}" srcOrd="1" destOrd="0" presId="urn:microsoft.com/office/officeart/2005/8/layout/hierarchy6"/>
    <dgm:cxn modelId="{1A6EAE17-FE50-4F63-B998-5E906C347890}" type="presParOf" srcId="{D7032A87-D0DC-4AB2-9665-D3239BC174AE}" destId="{C25272CD-36AC-48EA-9839-0784FE9958C7}" srcOrd="3" destOrd="0" presId="urn:microsoft.com/office/officeart/2005/8/layout/hierarchy6"/>
    <dgm:cxn modelId="{CB205212-2521-4A98-AE21-6788E388569B}" type="presParOf" srcId="{C25272CD-36AC-48EA-9839-0784FE9958C7}" destId="{A59CC48D-6FEE-47DE-9A6A-6A505F067F4D}" srcOrd="0" destOrd="0" presId="urn:microsoft.com/office/officeart/2005/8/layout/hierarchy6"/>
    <dgm:cxn modelId="{A90DFEE9-4B56-481C-B49E-3AB1B533E093}" type="presParOf" srcId="{D7032A87-D0DC-4AB2-9665-D3239BC174AE}" destId="{2408B22B-471E-4CA3-BAB3-BFFA7D26F286}" srcOrd="4" destOrd="0" presId="urn:microsoft.com/office/officeart/2005/8/layout/hierarchy6"/>
    <dgm:cxn modelId="{73345E39-1D44-4B8C-A7F2-F18881173AAA}" type="presParOf" srcId="{2408B22B-471E-4CA3-BAB3-BFFA7D26F286}" destId="{8D1F7F0C-D9B8-440B-B031-63FB36ACCFEF}" srcOrd="0" destOrd="0" presId="urn:microsoft.com/office/officeart/2005/8/layout/hierarchy6"/>
    <dgm:cxn modelId="{CC2F1223-0BA3-40E1-9C95-0D563D352E13}" type="presParOf" srcId="{2408B22B-471E-4CA3-BAB3-BFFA7D26F286}" destId="{817D1941-D43D-4ECE-A206-4D32C5FBAE44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1F7F0C-D9B8-440B-B031-63FB36ACCFEF}">
      <dsp:nvSpPr>
        <dsp:cNvPr id="0" name=""/>
        <dsp:cNvSpPr/>
      </dsp:nvSpPr>
      <dsp:spPr>
        <a:xfrm>
          <a:off x="0" y="2645568"/>
          <a:ext cx="6096000" cy="9203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operativní</a:t>
          </a:r>
          <a:endParaRPr lang="cs-CZ" sz="2300" kern="1200" dirty="0"/>
        </a:p>
      </dsp:txBody>
      <dsp:txXfrm>
        <a:off x="0" y="2645568"/>
        <a:ext cx="1828800" cy="920353"/>
      </dsp:txXfrm>
    </dsp:sp>
    <dsp:sp modelId="{55827E21-6912-47D5-822C-4E629CAC40DE}">
      <dsp:nvSpPr>
        <dsp:cNvPr id="0" name=""/>
        <dsp:cNvSpPr/>
      </dsp:nvSpPr>
      <dsp:spPr>
        <a:xfrm>
          <a:off x="0" y="1571823"/>
          <a:ext cx="6096000" cy="9203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taktické </a:t>
          </a:r>
          <a:endParaRPr lang="cs-CZ" sz="2300" kern="1200" dirty="0"/>
        </a:p>
      </dsp:txBody>
      <dsp:txXfrm>
        <a:off x="0" y="1571823"/>
        <a:ext cx="1828800" cy="920353"/>
      </dsp:txXfrm>
    </dsp:sp>
    <dsp:sp modelId="{151F6A5A-580B-49AD-B1BF-62B659EEAD82}">
      <dsp:nvSpPr>
        <dsp:cNvPr id="0" name=""/>
        <dsp:cNvSpPr/>
      </dsp:nvSpPr>
      <dsp:spPr>
        <a:xfrm>
          <a:off x="0" y="498078"/>
          <a:ext cx="6096000" cy="9203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strategické</a:t>
          </a:r>
          <a:endParaRPr lang="cs-CZ" sz="2300" kern="1200" dirty="0"/>
        </a:p>
      </dsp:txBody>
      <dsp:txXfrm>
        <a:off x="0" y="498078"/>
        <a:ext cx="1828800" cy="920353"/>
      </dsp:txXfrm>
    </dsp:sp>
    <dsp:sp modelId="{A5A19A6E-30DA-4741-9654-389C408440C0}">
      <dsp:nvSpPr>
        <dsp:cNvPr id="0" name=""/>
        <dsp:cNvSpPr/>
      </dsp:nvSpPr>
      <dsp:spPr>
        <a:xfrm>
          <a:off x="3700112" y="574774"/>
          <a:ext cx="1150441" cy="7669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3722575" y="597237"/>
        <a:ext cx="1105515" cy="722034"/>
      </dsp:txXfrm>
    </dsp:sp>
    <dsp:sp modelId="{A56BCC97-9A03-470C-87CF-ECECFCC983F8}">
      <dsp:nvSpPr>
        <dsp:cNvPr id="0" name=""/>
        <dsp:cNvSpPr/>
      </dsp:nvSpPr>
      <dsp:spPr>
        <a:xfrm>
          <a:off x="3153653" y="1341735"/>
          <a:ext cx="1121680" cy="306784"/>
        </a:xfrm>
        <a:custGeom>
          <a:avLst/>
          <a:gdLst/>
          <a:ahLst/>
          <a:cxnLst/>
          <a:rect l="0" t="0" r="0" b="0"/>
          <a:pathLst>
            <a:path>
              <a:moveTo>
                <a:pt x="1121680" y="0"/>
              </a:moveTo>
              <a:lnTo>
                <a:pt x="1121680" y="153392"/>
              </a:lnTo>
              <a:lnTo>
                <a:pt x="0" y="153392"/>
              </a:lnTo>
              <a:lnTo>
                <a:pt x="0" y="30678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10F843-20B8-4160-8EB3-BD6332298C01}">
      <dsp:nvSpPr>
        <dsp:cNvPr id="0" name=""/>
        <dsp:cNvSpPr/>
      </dsp:nvSpPr>
      <dsp:spPr>
        <a:xfrm>
          <a:off x="2578432" y="1648519"/>
          <a:ext cx="1150441" cy="7669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2600895" y="1670982"/>
        <a:ext cx="1105515" cy="722034"/>
      </dsp:txXfrm>
    </dsp:sp>
    <dsp:sp modelId="{9FB2AFAE-EF45-42D4-8083-548F1FD47B12}">
      <dsp:nvSpPr>
        <dsp:cNvPr id="0" name=""/>
        <dsp:cNvSpPr/>
      </dsp:nvSpPr>
      <dsp:spPr>
        <a:xfrm>
          <a:off x="2405866" y="2415480"/>
          <a:ext cx="747786" cy="306784"/>
        </a:xfrm>
        <a:custGeom>
          <a:avLst/>
          <a:gdLst/>
          <a:ahLst/>
          <a:cxnLst/>
          <a:rect l="0" t="0" r="0" b="0"/>
          <a:pathLst>
            <a:path>
              <a:moveTo>
                <a:pt x="747786" y="0"/>
              </a:moveTo>
              <a:lnTo>
                <a:pt x="747786" y="153392"/>
              </a:lnTo>
              <a:lnTo>
                <a:pt x="0" y="153392"/>
              </a:lnTo>
              <a:lnTo>
                <a:pt x="0" y="30678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4DF60F-EBFD-4243-A479-3790D0E65E96}">
      <dsp:nvSpPr>
        <dsp:cNvPr id="0" name=""/>
        <dsp:cNvSpPr/>
      </dsp:nvSpPr>
      <dsp:spPr>
        <a:xfrm>
          <a:off x="1830645" y="2722264"/>
          <a:ext cx="1150441" cy="7669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1853108" y="2744727"/>
        <a:ext cx="1105515" cy="722034"/>
      </dsp:txXfrm>
    </dsp:sp>
    <dsp:sp modelId="{956D1152-8654-4408-8DF4-26E0F8963F51}">
      <dsp:nvSpPr>
        <dsp:cNvPr id="0" name=""/>
        <dsp:cNvSpPr/>
      </dsp:nvSpPr>
      <dsp:spPr>
        <a:xfrm>
          <a:off x="3153653" y="2415480"/>
          <a:ext cx="747786" cy="3067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3392"/>
              </a:lnTo>
              <a:lnTo>
                <a:pt x="747786" y="153392"/>
              </a:lnTo>
              <a:lnTo>
                <a:pt x="747786" y="30678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7A3736-03E9-4898-A6AA-1E529B048B15}">
      <dsp:nvSpPr>
        <dsp:cNvPr id="0" name=""/>
        <dsp:cNvSpPr/>
      </dsp:nvSpPr>
      <dsp:spPr>
        <a:xfrm>
          <a:off x="3326219" y="2722264"/>
          <a:ext cx="1150441" cy="7669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3348682" y="2744727"/>
        <a:ext cx="1105515" cy="722034"/>
      </dsp:txXfrm>
    </dsp:sp>
    <dsp:sp modelId="{E5EDE266-3051-48BF-A0BD-B8D5E68981F7}">
      <dsp:nvSpPr>
        <dsp:cNvPr id="0" name=""/>
        <dsp:cNvSpPr/>
      </dsp:nvSpPr>
      <dsp:spPr>
        <a:xfrm>
          <a:off x="4275333" y="1341735"/>
          <a:ext cx="1121680" cy="3067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3392"/>
              </a:lnTo>
              <a:lnTo>
                <a:pt x="1121680" y="153392"/>
              </a:lnTo>
              <a:lnTo>
                <a:pt x="1121680" y="30678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98897A-2016-43F6-9A5C-4C1627F0BC4D}">
      <dsp:nvSpPr>
        <dsp:cNvPr id="0" name=""/>
        <dsp:cNvSpPr/>
      </dsp:nvSpPr>
      <dsp:spPr>
        <a:xfrm>
          <a:off x="4821793" y="1648519"/>
          <a:ext cx="1150441" cy="7669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4844256" y="1670982"/>
        <a:ext cx="1105515" cy="722034"/>
      </dsp:txXfrm>
    </dsp:sp>
    <dsp:sp modelId="{937436A9-66E1-42BD-B96D-4FE2F7ADFB41}">
      <dsp:nvSpPr>
        <dsp:cNvPr id="0" name=""/>
        <dsp:cNvSpPr/>
      </dsp:nvSpPr>
      <dsp:spPr>
        <a:xfrm>
          <a:off x="5351293" y="2415480"/>
          <a:ext cx="91440" cy="30678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678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57A2BD-9787-4425-91AA-5460A15EBF16}">
      <dsp:nvSpPr>
        <dsp:cNvPr id="0" name=""/>
        <dsp:cNvSpPr/>
      </dsp:nvSpPr>
      <dsp:spPr>
        <a:xfrm>
          <a:off x="4821793" y="2722264"/>
          <a:ext cx="1150441" cy="7669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4844256" y="2744727"/>
        <a:ext cx="1105515" cy="722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FE584B6-F103-462F-A58B-E779A412F94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7ECC45E-CF83-45D5-A376-D8303B8353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3046746"/>
              </p:ext>
            </p:extLst>
          </p:nvPr>
        </p:nvGraphicFramePr>
        <p:xfrm>
          <a:off x="2555776" y="548680"/>
          <a:ext cx="3960440" cy="59639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548680"/>
                        <a:ext cx="3960440" cy="596395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93542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Plánování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Plánování je základní manažerská činnost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Plánování je proces stanovení cílů organizace a cest, které vedou k jejich dosažení</a:t>
            </a:r>
          </a:p>
          <a:p>
            <a:endParaRPr lang="cs-CZ" dirty="0" smtClean="0"/>
          </a:p>
          <a:p>
            <a:r>
              <a:rPr lang="cs-CZ" dirty="0" smtClean="0"/>
              <a:t>Plán  je nástroj řízení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Cíl je stav, ke kterému by měly směřovat všechny činnosti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Cíl je vymezen:</a:t>
            </a:r>
          </a:p>
          <a:p>
            <a:r>
              <a:rPr lang="cs-CZ" dirty="0" smtClean="0"/>
              <a:t>věcně</a:t>
            </a:r>
          </a:p>
          <a:p>
            <a:r>
              <a:rPr lang="cs-CZ" dirty="0" smtClean="0"/>
              <a:t>časově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Součástí plánu je rozpočet- vyčíslení finanční stránky</a:t>
            </a:r>
            <a:endParaRPr lang="cs-CZ" dirty="0"/>
          </a:p>
        </p:txBody>
      </p:sp>
      <p:pic>
        <p:nvPicPr>
          <p:cNvPr id="1027" name="Picture 3" descr="C:\Users\buri\AppData\Local\Microsoft\Windows\Temporary Internet Files\Content.IE5\3AWKHE4J\MP9001489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4149080"/>
            <a:ext cx="2438400" cy="2388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stanovení cílů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 – specifický, konkrétní</a:t>
            </a:r>
          </a:p>
          <a:p>
            <a:endParaRPr lang="cs-CZ" dirty="0" smtClean="0"/>
          </a:p>
          <a:p>
            <a:r>
              <a:rPr lang="cs-CZ" dirty="0" smtClean="0"/>
              <a:t>M – měřitelný, </a:t>
            </a:r>
            <a:r>
              <a:rPr lang="cs-CZ" dirty="0" err="1" smtClean="0"/>
              <a:t>zkontrolovatelný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 – akceptovatelný, dohodnutý, odsouhlasený</a:t>
            </a:r>
          </a:p>
          <a:p>
            <a:endParaRPr lang="cs-CZ" dirty="0" smtClean="0"/>
          </a:p>
          <a:p>
            <a:r>
              <a:rPr lang="cs-CZ" dirty="0" smtClean="0"/>
              <a:t>R – realistický</a:t>
            </a:r>
          </a:p>
          <a:p>
            <a:endParaRPr lang="cs-CZ" dirty="0" smtClean="0"/>
          </a:p>
          <a:p>
            <a:r>
              <a:rPr lang="cs-CZ" dirty="0" smtClean="0"/>
              <a:t>T – časově omezený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Cíle firmy jsou hierarchicky uspořádány do stromu cílů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plánů z hlediska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Strategické – hlavní cíle podniku a směry podnikání</a:t>
            </a:r>
          </a:p>
          <a:p>
            <a:endParaRPr lang="cs-CZ" dirty="0" smtClean="0"/>
          </a:p>
          <a:p>
            <a:r>
              <a:rPr lang="cs-CZ" dirty="0" smtClean="0"/>
              <a:t>Taktické – vycházejí ze strategických plánů a rozpracovávají je na kratší období pro jednotlivé podnikové útvary</a:t>
            </a:r>
          </a:p>
          <a:p>
            <a:endParaRPr lang="cs-CZ" dirty="0" smtClean="0"/>
          </a:p>
          <a:p>
            <a:r>
              <a:rPr lang="cs-CZ" dirty="0" smtClean="0"/>
              <a:t>Operativní – reagují na okamžité situace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plánů z hlediska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Dlouhodobé plány – nad 5 let, spíš orientační, koncepce rozvoje firmy</a:t>
            </a:r>
          </a:p>
          <a:p>
            <a:endParaRPr lang="cs-CZ" dirty="0" smtClean="0"/>
          </a:p>
          <a:p>
            <a:r>
              <a:rPr lang="cs-CZ" dirty="0" smtClean="0"/>
              <a:t>Střednědobé plány – 1až 5 let, upřesňují dlouhodobé plány</a:t>
            </a:r>
          </a:p>
          <a:p>
            <a:endParaRPr lang="cs-CZ" dirty="0" smtClean="0"/>
          </a:p>
          <a:p>
            <a:r>
              <a:rPr lang="cs-CZ" dirty="0" smtClean="0"/>
              <a:t>Krátkodobé plány – do 1 roku, měsíční, dekádní týdenní, reagují na konkrétní podmínky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plánů z hlediska plánované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Marketingové plány</a:t>
            </a:r>
          </a:p>
          <a:p>
            <a:r>
              <a:rPr lang="cs-CZ" dirty="0" smtClean="0"/>
              <a:t>Investiční plány</a:t>
            </a:r>
          </a:p>
          <a:p>
            <a:r>
              <a:rPr lang="cs-CZ" dirty="0" smtClean="0"/>
              <a:t>Finanční plány</a:t>
            </a:r>
          </a:p>
          <a:p>
            <a:r>
              <a:rPr lang="cs-CZ" dirty="0" smtClean="0"/>
              <a:t>Plány výroby</a:t>
            </a:r>
          </a:p>
          <a:p>
            <a:r>
              <a:rPr lang="cs-CZ" dirty="0" smtClean="0"/>
              <a:t>Odbytové plány</a:t>
            </a:r>
          </a:p>
          <a:p>
            <a:r>
              <a:rPr lang="cs-CZ" dirty="0" smtClean="0"/>
              <a:t>Personální plány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Prognóza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Dlouhodobý výhled, vědecký odhad budoucího možného vývoje</a:t>
            </a:r>
          </a:p>
          <a:p>
            <a:r>
              <a:rPr lang="cs-CZ" dirty="0" smtClean="0"/>
              <a:t>Je založena na výsledcích ekonomických analýz</a:t>
            </a:r>
          </a:p>
          <a:p>
            <a:r>
              <a:rPr lang="cs-CZ" dirty="0" smtClean="0"/>
              <a:t>Prognózy se sestavují na 5 a více let, obvykle ve třech variantách</a:t>
            </a:r>
          </a:p>
          <a:p>
            <a:pPr lvl="2">
              <a:buFont typeface="Wingdings" pitchFamily="2" charset="2"/>
              <a:buChar char="v"/>
            </a:pPr>
            <a:r>
              <a:rPr lang="cs-CZ" dirty="0" smtClean="0"/>
              <a:t>  </a:t>
            </a:r>
            <a:r>
              <a:rPr lang="cs-CZ" sz="2400" dirty="0" smtClean="0"/>
              <a:t>optimistická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dirty="0" smtClean="0"/>
              <a:t>  střední</a:t>
            </a:r>
          </a:p>
          <a:p>
            <a:pPr lvl="2">
              <a:buFont typeface="Wingdings" pitchFamily="2" charset="2"/>
              <a:buChar char="v"/>
            </a:pPr>
            <a:r>
              <a:rPr lang="cs-CZ" sz="2400" dirty="0" smtClean="0"/>
              <a:t>  pesimistická</a:t>
            </a:r>
          </a:p>
          <a:p>
            <a:pPr lvl="2">
              <a:buNone/>
            </a:pPr>
            <a:endParaRPr lang="cs-CZ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3779912" y="342900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71</TotalTime>
  <Words>218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Microsoft Word Document</vt:lpstr>
      <vt:lpstr>Prezentace aplikace PowerPoint</vt:lpstr>
      <vt:lpstr>Plánování</vt:lpstr>
      <vt:lpstr>Prezentace aplikace PowerPoint</vt:lpstr>
      <vt:lpstr>Prezentace aplikace PowerPoint</vt:lpstr>
      <vt:lpstr>Pravidla pro stanovení cílů</vt:lpstr>
      <vt:lpstr>Prezentace aplikace PowerPoint</vt:lpstr>
      <vt:lpstr>Druhy plánů z hlediska funkce</vt:lpstr>
      <vt:lpstr>Členění plánů z hlediska času</vt:lpstr>
      <vt:lpstr>Druhy plánů z hlediska plánované činnosti</vt:lpstr>
      <vt:lpstr>Prognóza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Plánování</dc:title>
  <dc:creator>buri</dc:creator>
  <cp:lastModifiedBy>Iva Buriánková</cp:lastModifiedBy>
  <cp:revision>13</cp:revision>
  <dcterms:created xsi:type="dcterms:W3CDTF">2013-01-29T08:12:07Z</dcterms:created>
  <dcterms:modified xsi:type="dcterms:W3CDTF">2013-06-28T08:38:47Z</dcterms:modified>
</cp:coreProperties>
</file>