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74762E-3C87-49DE-9717-3BA30BD817E2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B6337E32-611F-4117-B87D-4439ABE1EB75}">
      <dgm:prSet phldrT="[Text]"/>
      <dgm:spPr/>
      <dgm:t>
        <a:bodyPr/>
        <a:lstStyle/>
        <a:p>
          <a:r>
            <a:rPr lang="cs-CZ" dirty="0" err="1" smtClean="0"/>
            <a:t>Seberealizce</a:t>
          </a:r>
          <a:endParaRPr lang="cs-CZ" dirty="0"/>
        </a:p>
      </dgm:t>
    </dgm:pt>
    <dgm:pt modelId="{E6F993E7-2600-4F41-B1A4-308CE50A655C}" type="parTrans" cxnId="{7DD9DE9F-173A-4BFE-B4C8-E734B1F9142D}">
      <dgm:prSet/>
      <dgm:spPr/>
      <dgm:t>
        <a:bodyPr/>
        <a:lstStyle/>
        <a:p>
          <a:endParaRPr lang="cs-CZ"/>
        </a:p>
      </dgm:t>
    </dgm:pt>
    <dgm:pt modelId="{E4FDD283-0EF9-4398-B14F-47A78FBE8455}" type="sibTrans" cxnId="{7DD9DE9F-173A-4BFE-B4C8-E734B1F9142D}">
      <dgm:prSet/>
      <dgm:spPr/>
      <dgm:t>
        <a:bodyPr/>
        <a:lstStyle/>
        <a:p>
          <a:endParaRPr lang="cs-CZ"/>
        </a:p>
      </dgm:t>
    </dgm:pt>
    <dgm:pt modelId="{C3F0156C-7090-4BA8-A067-8FD9EA483327}">
      <dgm:prSet phldrT="[Text]"/>
      <dgm:spPr/>
      <dgm:t>
        <a:bodyPr/>
        <a:lstStyle/>
        <a:p>
          <a:r>
            <a:rPr lang="cs-CZ" dirty="0" smtClean="0"/>
            <a:t>Uznání</a:t>
          </a:r>
          <a:endParaRPr lang="cs-CZ" dirty="0"/>
        </a:p>
      </dgm:t>
    </dgm:pt>
    <dgm:pt modelId="{9054F668-AF23-4C6F-B947-509BC12DA1D0}" type="parTrans" cxnId="{3C3C098E-81C5-4350-8AF4-645A1CB5DAFC}">
      <dgm:prSet/>
      <dgm:spPr/>
      <dgm:t>
        <a:bodyPr/>
        <a:lstStyle/>
        <a:p>
          <a:endParaRPr lang="cs-CZ"/>
        </a:p>
      </dgm:t>
    </dgm:pt>
    <dgm:pt modelId="{C85B2C9D-392C-4388-B31D-E45DFA03B588}" type="sibTrans" cxnId="{3C3C098E-81C5-4350-8AF4-645A1CB5DAFC}">
      <dgm:prSet/>
      <dgm:spPr/>
      <dgm:t>
        <a:bodyPr/>
        <a:lstStyle/>
        <a:p>
          <a:endParaRPr lang="cs-CZ"/>
        </a:p>
      </dgm:t>
    </dgm:pt>
    <dgm:pt modelId="{C0423B9B-9EE5-4E89-93B8-FFD8AAB3A17E}">
      <dgm:prSet/>
      <dgm:spPr/>
      <dgm:t>
        <a:bodyPr/>
        <a:lstStyle/>
        <a:p>
          <a:r>
            <a:rPr lang="cs-CZ" dirty="0" smtClean="0"/>
            <a:t>Sociální jistoty - pojištění</a:t>
          </a:r>
          <a:endParaRPr lang="cs-CZ" dirty="0"/>
        </a:p>
      </dgm:t>
    </dgm:pt>
    <dgm:pt modelId="{4DAB321C-2073-4C3B-AFC5-CC2D4E388E07}" type="parTrans" cxnId="{B6A35DE6-D12B-4213-B108-CB2E04121F9B}">
      <dgm:prSet/>
      <dgm:spPr/>
      <dgm:t>
        <a:bodyPr/>
        <a:lstStyle/>
        <a:p>
          <a:endParaRPr lang="cs-CZ"/>
        </a:p>
      </dgm:t>
    </dgm:pt>
    <dgm:pt modelId="{16185BBA-6213-490F-AACD-D51E087D2553}" type="sibTrans" cxnId="{B6A35DE6-D12B-4213-B108-CB2E04121F9B}">
      <dgm:prSet/>
      <dgm:spPr/>
      <dgm:t>
        <a:bodyPr/>
        <a:lstStyle/>
        <a:p>
          <a:endParaRPr lang="cs-CZ"/>
        </a:p>
      </dgm:t>
    </dgm:pt>
    <dgm:pt modelId="{F4D02F50-71CB-4793-826D-7B6B09E933F4}">
      <dgm:prSet/>
      <dgm:spPr/>
      <dgm:t>
        <a:bodyPr/>
        <a:lstStyle/>
        <a:p>
          <a:r>
            <a:rPr lang="cs-CZ" dirty="0" smtClean="0"/>
            <a:t>Základní potřeby - mzda</a:t>
          </a:r>
          <a:endParaRPr lang="cs-CZ" dirty="0"/>
        </a:p>
      </dgm:t>
    </dgm:pt>
    <dgm:pt modelId="{B762200E-53D9-433C-9740-DD4713CB87E9}" type="parTrans" cxnId="{293D0326-A41B-45DD-8645-8BAB19816B0C}">
      <dgm:prSet/>
      <dgm:spPr/>
      <dgm:t>
        <a:bodyPr/>
        <a:lstStyle/>
        <a:p>
          <a:endParaRPr lang="cs-CZ"/>
        </a:p>
      </dgm:t>
    </dgm:pt>
    <dgm:pt modelId="{A6D5235C-2059-49A7-98D1-F51EC62D9165}" type="sibTrans" cxnId="{293D0326-A41B-45DD-8645-8BAB19816B0C}">
      <dgm:prSet/>
      <dgm:spPr/>
      <dgm:t>
        <a:bodyPr/>
        <a:lstStyle/>
        <a:p>
          <a:endParaRPr lang="cs-CZ"/>
        </a:p>
      </dgm:t>
    </dgm:pt>
    <dgm:pt modelId="{B546621B-6350-4DA2-9746-D30B8A609E52}">
      <dgm:prSet phldrT="[Text]"/>
      <dgm:spPr/>
      <dgm:t>
        <a:bodyPr/>
        <a:lstStyle/>
        <a:p>
          <a:r>
            <a:rPr lang="cs-CZ" dirty="0" smtClean="0"/>
            <a:t>Vztahy na pracovišti</a:t>
          </a:r>
          <a:endParaRPr lang="cs-CZ" dirty="0"/>
        </a:p>
      </dgm:t>
    </dgm:pt>
    <dgm:pt modelId="{EF2A8C79-DFC9-4929-AD38-739FC8E476B2}" type="sibTrans" cxnId="{59E60893-5851-4334-A1B2-4A9C74BCAF56}">
      <dgm:prSet/>
      <dgm:spPr/>
      <dgm:t>
        <a:bodyPr/>
        <a:lstStyle/>
        <a:p>
          <a:endParaRPr lang="cs-CZ"/>
        </a:p>
      </dgm:t>
    </dgm:pt>
    <dgm:pt modelId="{6DFA8909-6E15-4B59-8790-CBA91CAFAB03}" type="parTrans" cxnId="{59E60893-5851-4334-A1B2-4A9C74BCAF56}">
      <dgm:prSet/>
      <dgm:spPr/>
      <dgm:t>
        <a:bodyPr/>
        <a:lstStyle/>
        <a:p>
          <a:endParaRPr lang="cs-CZ"/>
        </a:p>
      </dgm:t>
    </dgm:pt>
    <dgm:pt modelId="{81567294-0E94-471A-919F-F708E27145A6}" type="pres">
      <dgm:prSet presAssocID="{0B74762E-3C87-49DE-9717-3BA30BD817E2}" presName="Name0" presStyleCnt="0">
        <dgm:presLayoutVars>
          <dgm:dir/>
          <dgm:animLvl val="lvl"/>
          <dgm:resizeHandles val="exact"/>
        </dgm:presLayoutVars>
      </dgm:prSet>
      <dgm:spPr/>
    </dgm:pt>
    <dgm:pt modelId="{E0C9F393-5D0A-4497-9D48-CD4362C7541A}" type="pres">
      <dgm:prSet presAssocID="{B6337E32-611F-4117-B87D-4439ABE1EB75}" presName="Name8" presStyleCnt="0"/>
      <dgm:spPr/>
    </dgm:pt>
    <dgm:pt modelId="{9E97A486-F194-4C18-ADDE-D06FB32541B1}" type="pres">
      <dgm:prSet presAssocID="{B6337E32-611F-4117-B87D-4439ABE1EB75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B58B36-28C3-48FF-A91A-B3808D7A5165}" type="pres">
      <dgm:prSet presAssocID="{B6337E32-611F-4117-B87D-4439ABE1EB7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72DC54-3F13-4F8E-97CC-DEF7FF0B34EA}" type="pres">
      <dgm:prSet presAssocID="{C3F0156C-7090-4BA8-A067-8FD9EA483327}" presName="Name8" presStyleCnt="0"/>
      <dgm:spPr/>
    </dgm:pt>
    <dgm:pt modelId="{1DFE8457-2830-4E56-B322-706494D0379A}" type="pres">
      <dgm:prSet presAssocID="{C3F0156C-7090-4BA8-A067-8FD9EA483327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33C80-FA39-4838-BFB7-502A00114735}" type="pres">
      <dgm:prSet presAssocID="{C3F0156C-7090-4BA8-A067-8FD9EA48332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88156A-658E-4DAC-AE1F-DB735E068131}" type="pres">
      <dgm:prSet presAssocID="{B546621B-6350-4DA2-9746-D30B8A609E52}" presName="Name8" presStyleCnt="0"/>
      <dgm:spPr/>
    </dgm:pt>
    <dgm:pt modelId="{E54FF365-9A31-4BD9-B94F-2370CD9E7CD3}" type="pres">
      <dgm:prSet presAssocID="{B546621B-6350-4DA2-9746-D30B8A609E52}" presName="level" presStyleLbl="node1" presStyleIdx="2" presStyleCnt="5" custLinFactNeighborX="126" custLinFactNeighborY="682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4335B4-94F9-44B6-B89A-2AC0BDBCCBA0}" type="pres">
      <dgm:prSet presAssocID="{B546621B-6350-4DA2-9746-D30B8A609E5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C8AB60-492F-4380-90F8-DBF0CE26AED9}" type="pres">
      <dgm:prSet presAssocID="{C0423B9B-9EE5-4E89-93B8-FFD8AAB3A17E}" presName="Name8" presStyleCnt="0"/>
      <dgm:spPr/>
    </dgm:pt>
    <dgm:pt modelId="{A620984D-BECD-4D0D-BC49-FB7FDDBD60F7}" type="pres">
      <dgm:prSet presAssocID="{C0423B9B-9EE5-4E89-93B8-FFD8AAB3A17E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1139C1-380E-45FF-BC7D-0AEA2C1660AD}" type="pres">
      <dgm:prSet presAssocID="{C0423B9B-9EE5-4E89-93B8-FFD8AAB3A17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4EA505-2A66-4D1D-96C9-F940AEADD3D6}" type="pres">
      <dgm:prSet presAssocID="{F4D02F50-71CB-4793-826D-7B6B09E933F4}" presName="Name8" presStyleCnt="0"/>
      <dgm:spPr/>
    </dgm:pt>
    <dgm:pt modelId="{4F618281-58A1-43D8-B441-7B43347F1B49}" type="pres">
      <dgm:prSet presAssocID="{F4D02F50-71CB-4793-826D-7B6B09E933F4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A2DA97-11BB-4111-AA57-E8604AA62207}" type="pres">
      <dgm:prSet presAssocID="{F4D02F50-71CB-4793-826D-7B6B09E933F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46B9AD-010D-4219-98EE-547540D4B89C}" type="presOf" srcId="{B6337E32-611F-4117-B87D-4439ABE1EB75}" destId="{73B58B36-28C3-48FF-A91A-B3808D7A5165}" srcOrd="1" destOrd="0" presId="urn:microsoft.com/office/officeart/2005/8/layout/pyramid1"/>
    <dgm:cxn modelId="{4309F763-330F-4AFF-A823-CDFAA24FCD8F}" type="presOf" srcId="{B546621B-6350-4DA2-9746-D30B8A609E52}" destId="{0E4335B4-94F9-44B6-B89A-2AC0BDBCCBA0}" srcOrd="1" destOrd="0" presId="urn:microsoft.com/office/officeart/2005/8/layout/pyramid1"/>
    <dgm:cxn modelId="{3CD52B42-8731-4DA6-BC15-01420AFB608A}" type="presOf" srcId="{C0423B9B-9EE5-4E89-93B8-FFD8AAB3A17E}" destId="{191139C1-380E-45FF-BC7D-0AEA2C1660AD}" srcOrd="1" destOrd="0" presId="urn:microsoft.com/office/officeart/2005/8/layout/pyramid1"/>
    <dgm:cxn modelId="{3C3C098E-81C5-4350-8AF4-645A1CB5DAFC}" srcId="{0B74762E-3C87-49DE-9717-3BA30BD817E2}" destId="{C3F0156C-7090-4BA8-A067-8FD9EA483327}" srcOrd="1" destOrd="0" parTransId="{9054F668-AF23-4C6F-B947-509BC12DA1D0}" sibTransId="{C85B2C9D-392C-4388-B31D-E45DFA03B588}"/>
    <dgm:cxn modelId="{7DD9DE9F-173A-4BFE-B4C8-E734B1F9142D}" srcId="{0B74762E-3C87-49DE-9717-3BA30BD817E2}" destId="{B6337E32-611F-4117-B87D-4439ABE1EB75}" srcOrd="0" destOrd="0" parTransId="{E6F993E7-2600-4F41-B1A4-308CE50A655C}" sibTransId="{E4FDD283-0EF9-4398-B14F-47A78FBE8455}"/>
    <dgm:cxn modelId="{B6A35DE6-D12B-4213-B108-CB2E04121F9B}" srcId="{0B74762E-3C87-49DE-9717-3BA30BD817E2}" destId="{C0423B9B-9EE5-4E89-93B8-FFD8AAB3A17E}" srcOrd="3" destOrd="0" parTransId="{4DAB321C-2073-4C3B-AFC5-CC2D4E388E07}" sibTransId="{16185BBA-6213-490F-AACD-D51E087D2553}"/>
    <dgm:cxn modelId="{4FD28E86-C847-47A3-B18F-65B23C944F7F}" type="presOf" srcId="{B546621B-6350-4DA2-9746-D30B8A609E52}" destId="{E54FF365-9A31-4BD9-B94F-2370CD9E7CD3}" srcOrd="0" destOrd="0" presId="urn:microsoft.com/office/officeart/2005/8/layout/pyramid1"/>
    <dgm:cxn modelId="{830A4D6A-54C6-4D59-A8C2-CA9ABA7B8FF9}" type="presOf" srcId="{C0423B9B-9EE5-4E89-93B8-FFD8AAB3A17E}" destId="{A620984D-BECD-4D0D-BC49-FB7FDDBD60F7}" srcOrd="0" destOrd="0" presId="urn:microsoft.com/office/officeart/2005/8/layout/pyramid1"/>
    <dgm:cxn modelId="{191EEA37-D216-47FC-9979-4ACEC26E95BD}" type="presOf" srcId="{F4D02F50-71CB-4793-826D-7B6B09E933F4}" destId="{4F618281-58A1-43D8-B441-7B43347F1B49}" srcOrd="0" destOrd="0" presId="urn:microsoft.com/office/officeart/2005/8/layout/pyramid1"/>
    <dgm:cxn modelId="{069A6960-4F1E-42C7-B17A-8C58F498E536}" type="presOf" srcId="{C3F0156C-7090-4BA8-A067-8FD9EA483327}" destId="{02933C80-FA39-4838-BFB7-502A00114735}" srcOrd="1" destOrd="0" presId="urn:microsoft.com/office/officeart/2005/8/layout/pyramid1"/>
    <dgm:cxn modelId="{70836FBC-5DE2-4235-B29A-8A2C33CCF240}" type="presOf" srcId="{C3F0156C-7090-4BA8-A067-8FD9EA483327}" destId="{1DFE8457-2830-4E56-B322-706494D0379A}" srcOrd="0" destOrd="0" presId="urn:microsoft.com/office/officeart/2005/8/layout/pyramid1"/>
    <dgm:cxn modelId="{BF78C40A-ED76-4DBE-8A08-95FD2232710F}" type="presOf" srcId="{F4D02F50-71CB-4793-826D-7B6B09E933F4}" destId="{52A2DA97-11BB-4111-AA57-E8604AA62207}" srcOrd="1" destOrd="0" presId="urn:microsoft.com/office/officeart/2005/8/layout/pyramid1"/>
    <dgm:cxn modelId="{15A5CC22-38C3-4DDF-B70D-60791A4EFCA4}" type="presOf" srcId="{0B74762E-3C87-49DE-9717-3BA30BD817E2}" destId="{81567294-0E94-471A-919F-F708E27145A6}" srcOrd="0" destOrd="0" presId="urn:microsoft.com/office/officeart/2005/8/layout/pyramid1"/>
    <dgm:cxn modelId="{293D0326-A41B-45DD-8645-8BAB19816B0C}" srcId="{0B74762E-3C87-49DE-9717-3BA30BD817E2}" destId="{F4D02F50-71CB-4793-826D-7B6B09E933F4}" srcOrd="4" destOrd="0" parTransId="{B762200E-53D9-433C-9740-DD4713CB87E9}" sibTransId="{A6D5235C-2059-49A7-98D1-F51EC62D9165}"/>
    <dgm:cxn modelId="{72B06AF1-8D13-4E97-8546-391051003138}" type="presOf" srcId="{B6337E32-611F-4117-B87D-4439ABE1EB75}" destId="{9E97A486-F194-4C18-ADDE-D06FB32541B1}" srcOrd="0" destOrd="0" presId="urn:microsoft.com/office/officeart/2005/8/layout/pyramid1"/>
    <dgm:cxn modelId="{59E60893-5851-4334-A1B2-4A9C74BCAF56}" srcId="{0B74762E-3C87-49DE-9717-3BA30BD817E2}" destId="{B546621B-6350-4DA2-9746-D30B8A609E52}" srcOrd="2" destOrd="0" parTransId="{6DFA8909-6E15-4B59-8790-CBA91CAFAB03}" sibTransId="{EF2A8C79-DFC9-4929-AD38-739FC8E476B2}"/>
    <dgm:cxn modelId="{5CD734FB-5804-4FD8-BCA5-335B431A7A08}" type="presParOf" srcId="{81567294-0E94-471A-919F-F708E27145A6}" destId="{E0C9F393-5D0A-4497-9D48-CD4362C7541A}" srcOrd="0" destOrd="0" presId="urn:microsoft.com/office/officeart/2005/8/layout/pyramid1"/>
    <dgm:cxn modelId="{DA495BFD-7581-497E-8B8F-3B6AC90D539C}" type="presParOf" srcId="{E0C9F393-5D0A-4497-9D48-CD4362C7541A}" destId="{9E97A486-F194-4C18-ADDE-D06FB32541B1}" srcOrd="0" destOrd="0" presId="urn:microsoft.com/office/officeart/2005/8/layout/pyramid1"/>
    <dgm:cxn modelId="{C327D520-01F9-4FD6-A3B7-DB3EE209A4D5}" type="presParOf" srcId="{E0C9F393-5D0A-4497-9D48-CD4362C7541A}" destId="{73B58B36-28C3-48FF-A91A-B3808D7A5165}" srcOrd="1" destOrd="0" presId="urn:microsoft.com/office/officeart/2005/8/layout/pyramid1"/>
    <dgm:cxn modelId="{962DBA66-2D07-4E9C-B713-BEC5A316639D}" type="presParOf" srcId="{81567294-0E94-471A-919F-F708E27145A6}" destId="{D772DC54-3F13-4F8E-97CC-DEF7FF0B34EA}" srcOrd="1" destOrd="0" presId="urn:microsoft.com/office/officeart/2005/8/layout/pyramid1"/>
    <dgm:cxn modelId="{88D1C328-D9E7-4D4C-93EE-9354CF35A823}" type="presParOf" srcId="{D772DC54-3F13-4F8E-97CC-DEF7FF0B34EA}" destId="{1DFE8457-2830-4E56-B322-706494D0379A}" srcOrd="0" destOrd="0" presId="urn:microsoft.com/office/officeart/2005/8/layout/pyramid1"/>
    <dgm:cxn modelId="{80F0E9B4-AB24-4AB2-95DF-28D64462575C}" type="presParOf" srcId="{D772DC54-3F13-4F8E-97CC-DEF7FF0B34EA}" destId="{02933C80-FA39-4838-BFB7-502A00114735}" srcOrd="1" destOrd="0" presId="urn:microsoft.com/office/officeart/2005/8/layout/pyramid1"/>
    <dgm:cxn modelId="{F181E791-E353-4426-AD2A-134F8BEAC98A}" type="presParOf" srcId="{81567294-0E94-471A-919F-F708E27145A6}" destId="{D388156A-658E-4DAC-AE1F-DB735E068131}" srcOrd="2" destOrd="0" presId="urn:microsoft.com/office/officeart/2005/8/layout/pyramid1"/>
    <dgm:cxn modelId="{45C078E2-D0E9-49E3-A9A7-CEA280837C0D}" type="presParOf" srcId="{D388156A-658E-4DAC-AE1F-DB735E068131}" destId="{E54FF365-9A31-4BD9-B94F-2370CD9E7CD3}" srcOrd="0" destOrd="0" presId="urn:microsoft.com/office/officeart/2005/8/layout/pyramid1"/>
    <dgm:cxn modelId="{6628C104-596C-4EF9-8550-C989F4FD2E69}" type="presParOf" srcId="{D388156A-658E-4DAC-AE1F-DB735E068131}" destId="{0E4335B4-94F9-44B6-B89A-2AC0BDBCCBA0}" srcOrd="1" destOrd="0" presId="urn:microsoft.com/office/officeart/2005/8/layout/pyramid1"/>
    <dgm:cxn modelId="{C53ED557-B673-41F7-B425-D82348707F07}" type="presParOf" srcId="{81567294-0E94-471A-919F-F708E27145A6}" destId="{C3C8AB60-492F-4380-90F8-DBF0CE26AED9}" srcOrd="3" destOrd="0" presId="urn:microsoft.com/office/officeart/2005/8/layout/pyramid1"/>
    <dgm:cxn modelId="{4D31758F-9581-46E2-B80A-B2527BE0BBB7}" type="presParOf" srcId="{C3C8AB60-492F-4380-90F8-DBF0CE26AED9}" destId="{A620984D-BECD-4D0D-BC49-FB7FDDBD60F7}" srcOrd="0" destOrd="0" presId="urn:microsoft.com/office/officeart/2005/8/layout/pyramid1"/>
    <dgm:cxn modelId="{34F71226-7063-4CB9-849D-2B6393E73565}" type="presParOf" srcId="{C3C8AB60-492F-4380-90F8-DBF0CE26AED9}" destId="{191139C1-380E-45FF-BC7D-0AEA2C1660AD}" srcOrd="1" destOrd="0" presId="urn:microsoft.com/office/officeart/2005/8/layout/pyramid1"/>
    <dgm:cxn modelId="{2D3021CD-9810-4B0D-9FD9-3CACDE718C04}" type="presParOf" srcId="{81567294-0E94-471A-919F-F708E27145A6}" destId="{7B4EA505-2A66-4D1D-96C9-F940AEADD3D6}" srcOrd="4" destOrd="0" presId="urn:microsoft.com/office/officeart/2005/8/layout/pyramid1"/>
    <dgm:cxn modelId="{9D490C68-4C8E-4264-9587-F14563AC6F9A}" type="presParOf" srcId="{7B4EA505-2A66-4D1D-96C9-F940AEADD3D6}" destId="{4F618281-58A1-43D8-B441-7B43347F1B49}" srcOrd="0" destOrd="0" presId="urn:microsoft.com/office/officeart/2005/8/layout/pyramid1"/>
    <dgm:cxn modelId="{6351FD64-D5B2-438E-8925-FFC8DBB96212}" type="presParOf" srcId="{7B4EA505-2A66-4D1D-96C9-F940AEADD3D6}" destId="{52A2DA97-11BB-4111-AA57-E8604AA62207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97A486-F194-4C18-ADDE-D06FB32541B1}">
      <dsp:nvSpPr>
        <dsp:cNvPr id="0" name=""/>
        <dsp:cNvSpPr/>
      </dsp:nvSpPr>
      <dsp:spPr>
        <a:xfrm>
          <a:off x="3291840" y="0"/>
          <a:ext cx="1645920" cy="927422"/>
        </a:xfrm>
        <a:prstGeom prst="trapezoid">
          <a:avLst>
            <a:gd name="adj" fmla="val 8873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Seberealizce</a:t>
          </a:r>
          <a:endParaRPr lang="cs-CZ" sz="2100" kern="1200" dirty="0"/>
        </a:p>
      </dsp:txBody>
      <dsp:txXfrm>
        <a:off x="3291840" y="0"/>
        <a:ext cx="1645920" cy="927422"/>
      </dsp:txXfrm>
    </dsp:sp>
    <dsp:sp modelId="{1DFE8457-2830-4E56-B322-706494D0379A}">
      <dsp:nvSpPr>
        <dsp:cNvPr id="0" name=""/>
        <dsp:cNvSpPr/>
      </dsp:nvSpPr>
      <dsp:spPr>
        <a:xfrm>
          <a:off x="2468880" y="927422"/>
          <a:ext cx="3291840" cy="927422"/>
        </a:xfrm>
        <a:prstGeom prst="trapezoid">
          <a:avLst>
            <a:gd name="adj" fmla="val 8873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Uznání</a:t>
          </a:r>
          <a:endParaRPr lang="cs-CZ" sz="2100" kern="1200" dirty="0"/>
        </a:p>
      </dsp:txBody>
      <dsp:txXfrm>
        <a:off x="3044951" y="927422"/>
        <a:ext cx="2139696" cy="927422"/>
      </dsp:txXfrm>
    </dsp:sp>
    <dsp:sp modelId="{E54FF365-9A31-4BD9-B94F-2370CD9E7CD3}">
      <dsp:nvSpPr>
        <dsp:cNvPr id="0" name=""/>
        <dsp:cNvSpPr/>
      </dsp:nvSpPr>
      <dsp:spPr>
        <a:xfrm>
          <a:off x="1652141" y="1918169"/>
          <a:ext cx="4937760" cy="927422"/>
        </a:xfrm>
        <a:prstGeom prst="trapezoid">
          <a:avLst>
            <a:gd name="adj" fmla="val 8873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Vztahy na pracovišti</a:t>
          </a:r>
          <a:endParaRPr lang="cs-CZ" sz="2100" kern="1200" dirty="0"/>
        </a:p>
      </dsp:txBody>
      <dsp:txXfrm>
        <a:off x="2516249" y="1918169"/>
        <a:ext cx="3209544" cy="927422"/>
      </dsp:txXfrm>
    </dsp:sp>
    <dsp:sp modelId="{A620984D-BECD-4D0D-BC49-FB7FDDBD60F7}">
      <dsp:nvSpPr>
        <dsp:cNvPr id="0" name=""/>
        <dsp:cNvSpPr/>
      </dsp:nvSpPr>
      <dsp:spPr>
        <a:xfrm>
          <a:off x="822960" y="2782267"/>
          <a:ext cx="6583680" cy="927422"/>
        </a:xfrm>
        <a:prstGeom prst="trapezoid">
          <a:avLst>
            <a:gd name="adj" fmla="val 8873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Sociální jistoty - pojištění</a:t>
          </a:r>
          <a:endParaRPr lang="cs-CZ" sz="2100" kern="1200" dirty="0"/>
        </a:p>
      </dsp:txBody>
      <dsp:txXfrm>
        <a:off x="1975103" y="2782267"/>
        <a:ext cx="4279392" cy="927422"/>
      </dsp:txXfrm>
    </dsp:sp>
    <dsp:sp modelId="{4F618281-58A1-43D8-B441-7B43347F1B49}">
      <dsp:nvSpPr>
        <dsp:cNvPr id="0" name=""/>
        <dsp:cNvSpPr/>
      </dsp:nvSpPr>
      <dsp:spPr>
        <a:xfrm>
          <a:off x="0" y="3709689"/>
          <a:ext cx="8229600" cy="927422"/>
        </a:xfrm>
        <a:prstGeom prst="trapezoid">
          <a:avLst>
            <a:gd name="adj" fmla="val 8873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Základní potřeby - mzda</a:t>
          </a:r>
          <a:endParaRPr lang="cs-CZ" sz="2100" kern="1200" dirty="0"/>
        </a:p>
      </dsp:txBody>
      <dsp:txXfrm>
        <a:off x="1440179" y="3709689"/>
        <a:ext cx="5349240" cy="9274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86A4743-CEC9-47B9-8BCB-918032AF76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D5E0CDF-8905-47DC-8C2C-D27A1BCCF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2209480"/>
              </p:ext>
            </p:extLst>
          </p:nvPr>
        </p:nvGraphicFramePr>
        <p:xfrm>
          <a:off x="2411760" y="421682"/>
          <a:ext cx="4176464" cy="62269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421682"/>
                        <a:ext cx="4176464" cy="62269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77581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Řízení kolektivu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620688"/>
            <a:ext cx="8229600" cy="56166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Aby podřízení pracovali dobře, musí být splněny tyto podmínky: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schopnosti podřízených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pracovní podmínky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motivace</a:t>
            </a:r>
            <a:endParaRPr lang="cs-CZ" dirty="0"/>
          </a:p>
        </p:txBody>
      </p:sp>
      <p:pic>
        <p:nvPicPr>
          <p:cNvPr id="1026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6425" y="3065463"/>
            <a:ext cx="1795463" cy="18335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Aby manažer mohl správně motivovat zaměstnance, musí se zajímat o jejich osobní situaci, životní styl a potřeby</a:t>
            </a:r>
            <a:endParaRPr lang="cs-CZ" dirty="0"/>
          </a:p>
        </p:txBody>
      </p:sp>
      <p:pic>
        <p:nvPicPr>
          <p:cNvPr id="2052" name="Picture 4" descr="C:\Users\buri\AppData\Local\Microsoft\Windows\Temporary Internet Files\Content.IE5\3AWKHE4J\MP9004421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420888"/>
            <a:ext cx="4031940" cy="2687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Maslowova</a:t>
            </a:r>
            <a:r>
              <a:rPr lang="cs-CZ" dirty="0" smtClean="0"/>
              <a:t> pyramida potřeb – uspořádání potřeb podle jejich důležitosti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8229600" cy="4637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zásady motivace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Individuální přístup</a:t>
            </a:r>
          </a:p>
          <a:p>
            <a:r>
              <a:rPr lang="cs-CZ" dirty="0" smtClean="0"/>
              <a:t>Včas seznámit s cílem a způsobem odměňování</a:t>
            </a:r>
          </a:p>
          <a:p>
            <a:r>
              <a:rPr lang="cs-CZ" dirty="0" smtClean="0"/>
              <a:t>Chválit před kolektivem, kritizovat v soukromí</a:t>
            </a:r>
          </a:p>
          <a:p>
            <a:r>
              <a:rPr lang="cs-CZ" dirty="0" smtClean="0"/>
              <a:t>Upřednostňovat prevenci, poskytovat dostatek informací</a:t>
            </a:r>
          </a:p>
          <a:p>
            <a:pPr lvl="0"/>
            <a:r>
              <a:rPr lang="cs-CZ" dirty="0" smtClean="0"/>
              <a:t>Spravedlnost, nestrannost, přiměřenost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Teorie XY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Zaměstnanec X</a:t>
            </a:r>
            <a:r>
              <a:rPr lang="cs-CZ" dirty="0" smtClean="0"/>
              <a:t> -průměrný zaměstnanec, který pracuje jen proto, že musí, nemá o práci zájem, nebaví ho. Je potřeba ho neustále kontrolovat.</a:t>
            </a:r>
            <a:endParaRPr lang="cs-CZ" dirty="0"/>
          </a:p>
        </p:txBody>
      </p:sp>
      <p:pic>
        <p:nvPicPr>
          <p:cNvPr id="1028" name="Picture 4" descr="C:\Users\buri\AppData\Local\Microsoft\Windows\Temporary Internet Files\Content.IE5\Q5HTCTUT\MC9004281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212976"/>
            <a:ext cx="1724025" cy="1965325"/>
          </a:xfrm>
          <a:prstGeom prst="rect">
            <a:avLst/>
          </a:prstGeom>
          <a:noFill/>
        </p:spPr>
      </p:pic>
      <p:pic>
        <p:nvPicPr>
          <p:cNvPr id="1029" name="Picture 5" descr="C:\Users\buri\AppData\Local\Microsoft\Windows\Temporary Internet Files\Content.IE5\JC5EWDGL\MC9004281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005064"/>
            <a:ext cx="1968500" cy="1638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Teorie XY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Zaměstnanec Y</a:t>
            </a:r>
            <a:r>
              <a:rPr lang="cs-CZ" dirty="0" smtClean="0"/>
              <a:t> - v práci se realizuje, zajímá ho, je aktivní. Manažer by mu měl vytvářet vhodné podmínky, nemusí ho příliš kontrolovat.</a:t>
            </a:r>
            <a:endParaRPr lang="cs-CZ" dirty="0"/>
          </a:p>
        </p:txBody>
      </p:sp>
      <p:pic>
        <p:nvPicPr>
          <p:cNvPr id="2050" name="Picture 2" descr="C:\Users\buri\AppData\Local\Microsoft\Windows\Temporary Internet Files\Content.IE5\3AWKHE4J\MC9002789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356992"/>
            <a:ext cx="2716666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Jaký styl řízení je vhodný pro </a:t>
            </a:r>
            <a:r>
              <a:rPr lang="cs-CZ" b="1" dirty="0" smtClean="0"/>
              <a:t>zaměstnance  typu X 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Řešení – autoritativní styl založený na příkazech, kontrole, sankcích.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Jaký styl řízení je vhodný pro </a:t>
            </a:r>
            <a:r>
              <a:rPr lang="cs-CZ" b="1" dirty="0" smtClean="0"/>
              <a:t>zaměstnance typu Y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Řešení – demokratický nebo liberální styl, který dává prostor pro iniciativu a tvořivost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72</TotalTime>
  <Words>181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Microsoft Word Document</vt:lpstr>
      <vt:lpstr>Prezentace aplikace PowerPoint</vt:lpstr>
      <vt:lpstr>Řízení kolektivu</vt:lpstr>
      <vt:lpstr>Prezentace aplikace PowerPoint</vt:lpstr>
      <vt:lpstr>Prezentace aplikace PowerPoint</vt:lpstr>
      <vt:lpstr>Maslowova pyramida potřeb – uspořádání potřeb podle jejich důležitosti</vt:lpstr>
      <vt:lpstr>Základní zásady motivace</vt:lpstr>
      <vt:lpstr>Teorie XY</vt:lpstr>
      <vt:lpstr>Teorie XY</vt:lpstr>
      <vt:lpstr>Úkol č. 1</vt:lpstr>
      <vt:lpstr>Úkol č.2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Řízení kolektivu</dc:title>
  <dc:creator>buri</dc:creator>
  <cp:lastModifiedBy>Iva Buriánková</cp:lastModifiedBy>
  <cp:revision>12</cp:revision>
  <dcterms:created xsi:type="dcterms:W3CDTF">2013-02-02T09:43:14Z</dcterms:created>
  <dcterms:modified xsi:type="dcterms:W3CDTF">2013-06-28T08:41:07Z</dcterms:modified>
</cp:coreProperties>
</file>