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60" r:id="rId6"/>
    <p:sldId id="259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6D74D84-ED93-4317-9863-9FA239F451D8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B669050-A53C-422E-B747-44FEF2F4DB2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6D74D84-ED93-4317-9863-9FA239F451D8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B669050-A53C-422E-B747-44FEF2F4DB2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6D74D84-ED93-4317-9863-9FA239F451D8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B669050-A53C-422E-B747-44FEF2F4DB2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D74D84-ED93-4317-9863-9FA239F451D8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69050-A53C-422E-B747-44FEF2F4DB2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D74D84-ED93-4317-9863-9FA239F451D8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69050-A53C-422E-B747-44FEF2F4DB2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6D74D84-ED93-4317-9863-9FA239F451D8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B669050-A53C-422E-B747-44FEF2F4DB2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D74D84-ED93-4317-9863-9FA239F451D8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69050-A53C-422E-B747-44FEF2F4DB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6D74D84-ED93-4317-9863-9FA239F451D8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B669050-A53C-422E-B747-44FEF2F4DB22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6D74D84-ED93-4317-9863-9FA239F451D8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B669050-A53C-422E-B747-44FEF2F4DB22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D74D84-ED93-4317-9863-9FA239F451D8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69050-A53C-422E-B747-44FEF2F4DB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D74D84-ED93-4317-9863-9FA239F451D8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69050-A53C-422E-B747-44FEF2F4DB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6D74D84-ED93-4317-9863-9FA239F451D8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B669050-A53C-422E-B747-44FEF2F4DB2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59381769"/>
              </p:ext>
            </p:extLst>
          </p:nvPr>
        </p:nvGraphicFramePr>
        <p:xfrm>
          <a:off x="2555776" y="392804"/>
          <a:ext cx="4032448" cy="607239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3610" imgH="8893399" progId="Word.Document.12">
                  <p:embed/>
                </p:oleObj>
              </mc:Choice>
              <mc:Fallback>
                <p:oleObj name="Dokument" r:id="rId3" imgW="5903610" imgH="889339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55776" y="392804"/>
                        <a:ext cx="4032448" cy="607239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3216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Vedení </a:t>
            </a:r>
            <a:r>
              <a:rPr lang="cs-CZ" smtClean="0"/>
              <a:t>týmu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3829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Teambuilding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b</a:t>
            </a:r>
            <a:r>
              <a:rPr lang="cs-CZ" dirty="0" smtClean="0"/>
              <a:t>udování týmu</a:t>
            </a:r>
          </a:p>
          <a:p>
            <a:r>
              <a:rPr lang="cs-CZ" dirty="0" smtClean="0"/>
              <a:t>vzdělávání a stmelování týmu prostřednictvím zážitků</a:t>
            </a:r>
          </a:p>
          <a:p>
            <a:r>
              <a:rPr lang="cs-CZ" dirty="0" smtClean="0">
                <a:effectLst/>
              </a:rPr>
              <a:t>snaží se odpoutat pracovníky od pracovního stereotypu</a:t>
            </a:r>
          </a:p>
          <a:p>
            <a:r>
              <a:rPr lang="cs-CZ" dirty="0" smtClean="0">
                <a:effectLst/>
              </a:rPr>
              <a:t>cílem je získat motivaci pro práci v kolektivu formou her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1395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</a:t>
            </a:r>
            <a:r>
              <a:rPr lang="cs-CZ" dirty="0" err="1" smtClean="0"/>
              <a:t>teambuildingových</a:t>
            </a:r>
            <a:r>
              <a:rPr lang="cs-CZ" dirty="0" smtClean="0"/>
              <a:t> akcí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err="1" smtClean="0">
                <a:effectLst/>
              </a:rPr>
              <a:t>Event</a:t>
            </a:r>
            <a:r>
              <a:rPr lang="cs-CZ" dirty="0" smtClean="0">
                <a:effectLst/>
              </a:rPr>
              <a:t> </a:t>
            </a:r>
            <a:r>
              <a:rPr lang="cs-CZ" b="1" dirty="0" smtClean="0">
                <a:effectLst/>
              </a:rPr>
              <a:t>program</a:t>
            </a:r>
            <a:r>
              <a:rPr lang="cs-CZ" dirty="0" smtClean="0">
                <a:effectLst/>
              </a:rPr>
              <a:t>  - 1 denní program umožní zprostředkovat nevšední zážitek založený na zábavě a odreagování se od běžného pracovního života, zaměstnanec má pocit, že pro něj firma něco dělá</a:t>
            </a:r>
            <a:endParaRPr lang="cs-CZ" dirty="0"/>
          </a:p>
        </p:txBody>
      </p:sp>
      <p:pic>
        <p:nvPicPr>
          <p:cNvPr id="1026" name="Picture 2" descr="C:\Program Files (x86)\Microsoft Office\MEDIA\CAGCAT10\j028569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1736" y="3861048"/>
            <a:ext cx="1707185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8956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</a:t>
            </a:r>
            <a:r>
              <a:rPr lang="cs-CZ" dirty="0" err="1" smtClean="0"/>
              <a:t>teambuildingových</a:t>
            </a:r>
            <a:r>
              <a:rPr lang="cs-CZ" dirty="0" smtClean="0"/>
              <a:t> akcí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err="1" smtClean="0">
                <a:effectLst/>
              </a:rPr>
              <a:t>Teambuilding</a:t>
            </a:r>
            <a:r>
              <a:rPr lang="cs-CZ" b="1" dirty="0" smtClean="0">
                <a:effectLst/>
              </a:rPr>
              <a:t>  - </a:t>
            </a:r>
            <a:r>
              <a:rPr lang="cs-CZ" dirty="0" smtClean="0">
                <a:effectLst/>
              </a:rPr>
              <a:t>cílem je systematické budování a rozvoj týmu, je sestavený program, který nutí ke vzájemné spolupráci, trvá 2-3 dny a vede ke zlepšení vztahů v kolektivu, typické jsou </a:t>
            </a:r>
            <a:r>
              <a:rPr lang="cs-CZ" dirty="0" err="1" smtClean="0">
                <a:effectLst/>
              </a:rPr>
              <a:t>outdoorové</a:t>
            </a:r>
            <a:r>
              <a:rPr lang="cs-CZ" dirty="0" smtClean="0">
                <a:effectLst/>
              </a:rPr>
              <a:t> aktivity</a:t>
            </a:r>
            <a:endParaRPr lang="cs-CZ" dirty="0"/>
          </a:p>
        </p:txBody>
      </p:sp>
      <p:pic>
        <p:nvPicPr>
          <p:cNvPr id="2050" name="Picture 2" descr="C:\Users\buri\AppData\Local\Microsoft\Windows\Temporary Internet Files\Content.IE5\4U6TF7KQ\MC9002291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221088"/>
            <a:ext cx="3844110" cy="215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5472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</a:t>
            </a:r>
            <a:r>
              <a:rPr lang="cs-CZ" dirty="0" err="1" smtClean="0"/>
              <a:t>teambuildingových</a:t>
            </a:r>
            <a:r>
              <a:rPr lang="cs-CZ" dirty="0" smtClean="0"/>
              <a:t> akcí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err="1" smtClean="0">
                <a:effectLst/>
              </a:rPr>
              <a:t>Teamwork</a:t>
            </a:r>
            <a:r>
              <a:rPr lang="cs-CZ" b="1" dirty="0" smtClean="0">
                <a:effectLst/>
              </a:rPr>
              <a:t> -</a:t>
            </a:r>
            <a:r>
              <a:rPr lang="cs-CZ" dirty="0" smtClean="0">
                <a:effectLst/>
              </a:rPr>
              <a:t>zefektivnění spolupráce týmu, probíhá ve dvou etapách, nejprve se zmapuje situace v týmu, pak se odstraní kritická místa</a:t>
            </a:r>
            <a:endParaRPr lang="cs-CZ" dirty="0"/>
          </a:p>
        </p:txBody>
      </p:sp>
      <p:pic>
        <p:nvPicPr>
          <p:cNvPr id="3074" name="Picture 2" descr="C:\Users\buri\AppData\Local\Microsoft\Windows\Temporary Internet Files\Content.IE5\ZCL4PJO2\MC9000569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501008"/>
            <a:ext cx="3168835" cy="2257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2206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Individuální rozvoj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Mentoring</a:t>
            </a:r>
            <a:r>
              <a:rPr lang="cs-CZ" dirty="0" smtClean="0"/>
              <a:t> – starší, zkušenější pracovník, pomáhá novým, aby se zapracovali</a:t>
            </a:r>
            <a:endParaRPr lang="cs-CZ" dirty="0"/>
          </a:p>
        </p:txBody>
      </p:sp>
      <p:pic>
        <p:nvPicPr>
          <p:cNvPr id="4099" name="Picture 3" descr="C:\Users\buri\AppData\Local\Microsoft\Windows\Temporary Internet Files\Content.IE5\ZCL4PJO2\MP90028952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284984"/>
            <a:ext cx="3657600" cy="2487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530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Individuální rozvoj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Koučing</a:t>
            </a:r>
            <a:r>
              <a:rPr lang="cs-CZ" dirty="0" smtClean="0"/>
              <a:t> - </a:t>
            </a:r>
            <a:r>
              <a:rPr lang="cs-CZ" dirty="0" smtClean="0">
                <a:effectLst/>
              </a:rPr>
              <a:t>pomáhá zvýšit osobní i týmovou produktivitu a najít řešení problémů, kouč sleduje pracovníka, radí mu a podporuje jeho profesní růst</a:t>
            </a:r>
            <a:endParaRPr lang="cs-CZ" dirty="0"/>
          </a:p>
        </p:txBody>
      </p:sp>
      <p:pic>
        <p:nvPicPr>
          <p:cNvPr id="5122" name="Picture 2" descr="C:\Users\buri\AppData\Local\Microsoft\Windows\Temporary Internet Files\Content.IE5\ZCL4PJO2\MC9003474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7836" y="3501008"/>
            <a:ext cx="2303780" cy="2765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1150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Sociální problémy v kolektivu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err="1" smtClean="0"/>
              <a:t>Mobbing</a:t>
            </a:r>
            <a:r>
              <a:rPr lang="cs-CZ" dirty="0" smtClean="0"/>
              <a:t> -</a:t>
            </a:r>
            <a:r>
              <a:rPr lang="cs-CZ" dirty="0" smtClean="0">
                <a:effectLst/>
              </a:rPr>
              <a:t>psychické znepříjemňování fungování a práce některému spoluzaměstnanci ostatními, </a:t>
            </a:r>
            <a:r>
              <a:rPr lang="cs-CZ" dirty="0"/>
              <a:t>ú</a:t>
            </a:r>
            <a:r>
              <a:rPr lang="cs-CZ" dirty="0" smtClean="0">
                <a:effectLst/>
              </a:rPr>
              <a:t>tok kolegů či kolegy na jiného</a:t>
            </a:r>
            <a:endParaRPr lang="cs-CZ" dirty="0"/>
          </a:p>
        </p:txBody>
      </p:sp>
      <p:pic>
        <p:nvPicPr>
          <p:cNvPr id="6147" name="Picture 3" descr="C:\Users\buri\AppData\Local\Microsoft\Windows\Temporary Internet Files\Content.IE5\ZCL4PJO2\MC9002343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356992"/>
            <a:ext cx="3263774" cy="2308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8468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Sociální problémy v kolektivu</a:t>
            </a:r>
            <a:r>
              <a:rPr lang="cs-CZ" dirty="0" smtClean="0">
                <a:effectLst/>
              </a:rPr>
              <a:t> </a:t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err="1" smtClean="0"/>
              <a:t>Bossing</a:t>
            </a:r>
            <a:r>
              <a:rPr lang="cs-CZ" dirty="0" smtClean="0"/>
              <a:t> – šikana ze strany nadřízeného, </a:t>
            </a:r>
            <a:r>
              <a:rPr lang="cs-CZ" dirty="0" smtClean="0">
                <a:effectLst/>
              </a:rPr>
              <a:t>ponižuje podřízeného před ostatními, zadává mu nesplnitelné úkoly, aby ho mohl kritizovat..</a:t>
            </a:r>
            <a:endParaRPr lang="cs-CZ" dirty="0"/>
          </a:p>
        </p:txBody>
      </p:sp>
      <p:pic>
        <p:nvPicPr>
          <p:cNvPr id="7171" name="Picture 3" descr="C:\Users\buri\AppData\Local\Microsoft\Windows\Temporary Internet Files\Content.IE5\LS83J12P\MC9002987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429000"/>
            <a:ext cx="3114886" cy="2430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1039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Sociální problémy v kolektivu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Staffing</a:t>
            </a:r>
            <a:r>
              <a:rPr lang="cs-CZ" dirty="0" smtClean="0"/>
              <a:t> - </a:t>
            </a:r>
            <a:r>
              <a:rPr lang="cs-CZ" dirty="0" smtClean="0">
                <a:effectLst/>
              </a:rPr>
              <a:t>tlak podřízených pracovníků na vedoucího, cílem je jeho zničení. </a:t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pic>
        <p:nvPicPr>
          <p:cNvPr id="8195" name="Picture 3" descr="C:\Users\buri\AppData\Local\Microsoft\Windows\Temporary Internet Files\Content.IE5\ZCL4PJO2\MC9002307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140968"/>
            <a:ext cx="3557661" cy="2669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4567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61</TotalTime>
  <Words>231</Words>
  <Application>Microsoft Office PowerPoint</Application>
  <PresentationFormat>Předvádění na obrazovce (4:3)</PresentationFormat>
  <Paragraphs>22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Arkýř</vt:lpstr>
      <vt:lpstr>Microsoft Word Document</vt:lpstr>
      <vt:lpstr>Prezentace aplikace PowerPoint</vt:lpstr>
      <vt:lpstr>Vedení týmu </vt:lpstr>
      <vt:lpstr>Teambuilding</vt:lpstr>
      <vt:lpstr>Druhy teambuildingových akcí</vt:lpstr>
      <vt:lpstr>Druhy teambuildingových akcí</vt:lpstr>
      <vt:lpstr>Druhy teambuildingových akcí</vt:lpstr>
      <vt:lpstr>Individuální rozvoj</vt:lpstr>
      <vt:lpstr>Individuální rozvoj</vt:lpstr>
      <vt:lpstr>Sociální problémy v kolektivu</vt:lpstr>
      <vt:lpstr>Sociální problémy v kolektivu  </vt:lpstr>
      <vt:lpstr>Sociální problémy v kolektivu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Teambuilding</dc:title>
  <dc:creator>Iva Buriánková</dc:creator>
  <cp:lastModifiedBy>Iva Buriánková</cp:lastModifiedBy>
  <cp:revision>9</cp:revision>
  <dcterms:created xsi:type="dcterms:W3CDTF">2013-03-04T15:57:54Z</dcterms:created>
  <dcterms:modified xsi:type="dcterms:W3CDTF">2013-06-28T08:44:00Z</dcterms:modified>
</cp:coreProperties>
</file>