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3" r:id="rId7"/>
    <p:sldId id="262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224208-5E7C-45F4-8A2F-15A093E4AAC6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14D0C00A-6ECC-462C-8D2E-C6DB5D078528}">
      <dgm:prSet phldrT="[Text]"/>
      <dgm:spPr/>
      <dgm:t>
        <a:bodyPr/>
        <a:lstStyle/>
        <a:p>
          <a:r>
            <a:rPr lang="cs-CZ" dirty="0" smtClean="0"/>
            <a:t>Cíl kontroly</a:t>
          </a:r>
          <a:endParaRPr lang="cs-CZ" dirty="0"/>
        </a:p>
      </dgm:t>
    </dgm:pt>
    <dgm:pt modelId="{851B8B95-5E03-4442-8CED-7D1A05B32077}" type="parTrans" cxnId="{E71A2ECE-43C3-4AA1-8980-E7D201E6942C}">
      <dgm:prSet/>
      <dgm:spPr/>
      <dgm:t>
        <a:bodyPr/>
        <a:lstStyle/>
        <a:p>
          <a:endParaRPr lang="cs-CZ"/>
        </a:p>
      </dgm:t>
    </dgm:pt>
    <dgm:pt modelId="{B7DBF380-3F8F-4B8D-8FD8-860FDD8025A1}" type="sibTrans" cxnId="{E71A2ECE-43C3-4AA1-8980-E7D201E6942C}">
      <dgm:prSet/>
      <dgm:spPr/>
      <dgm:t>
        <a:bodyPr/>
        <a:lstStyle/>
        <a:p>
          <a:endParaRPr lang="cs-CZ"/>
        </a:p>
      </dgm:t>
    </dgm:pt>
    <dgm:pt modelId="{8C582B84-3CD2-4A70-BEEC-5B27C878ACD8}">
      <dgm:prSet phldrT="[Text]"/>
      <dgm:spPr/>
      <dgm:t>
        <a:bodyPr/>
        <a:lstStyle/>
        <a:p>
          <a:r>
            <a:rPr lang="cs-CZ" dirty="0" smtClean="0"/>
            <a:t>Získání informací</a:t>
          </a:r>
          <a:endParaRPr lang="cs-CZ" dirty="0"/>
        </a:p>
      </dgm:t>
    </dgm:pt>
    <dgm:pt modelId="{6E0E8187-8F27-4C51-AC5D-ED9AFC027454}" type="parTrans" cxnId="{362A782B-E335-4EC3-A83A-EB388B39F974}">
      <dgm:prSet/>
      <dgm:spPr/>
      <dgm:t>
        <a:bodyPr/>
        <a:lstStyle/>
        <a:p>
          <a:endParaRPr lang="cs-CZ"/>
        </a:p>
      </dgm:t>
    </dgm:pt>
    <dgm:pt modelId="{4873C9B3-FF1D-4479-AE9C-AA8F5E43109A}" type="sibTrans" cxnId="{362A782B-E335-4EC3-A83A-EB388B39F974}">
      <dgm:prSet/>
      <dgm:spPr/>
      <dgm:t>
        <a:bodyPr/>
        <a:lstStyle/>
        <a:p>
          <a:endParaRPr lang="cs-CZ"/>
        </a:p>
      </dgm:t>
    </dgm:pt>
    <dgm:pt modelId="{F672134A-2386-4027-B6BF-D7A57D47AB0C}">
      <dgm:prSet phldrT="[Text]"/>
      <dgm:spPr/>
      <dgm:t>
        <a:bodyPr/>
        <a:lstStyle/>
        <a:p>
          <a:r>
            <a:rPr lang="cs-CZ" dirty="0" smtClean="0"/>
            <a:t>Ověření správnosti informací</a:t>
          </a:r>
          <a:endParaRPr lang="cs-CZ" dirty="0"/>
        </a:p>
      </dgm:t>
    </dgm:pt>
    <dgm:pt modelId="{95A9CFFC-77E1-45D3-9C4D-FDD9E95720D2}" type="parTrans" cxnId="{B1D372E6-F945-4146-A75D-126747D0CAB6}">
      <dgm:prSet/>
      <dgm:spPr/>
      <dgm:t>
        <a:bodyPr/>
        <a:lstStyle/>
        <a:p>
          <a:endParaRPr lang="cs-CZ"/>
        </a:p>
      </dgm:t>
    </dgm:pt>
    <dgm:pt modelId="{35EC21A2-CDE4-40A3-B8AF-125D824C774D}" type="sibTrans" cxnId="{B1D372E6-F945-4146-A75D-126747D0CAB6}">
      <dgm:prSet/>
      <dgm:spPr/>
      <dgm:t>
        <a:bodyPr/>
        <a:lstStyle/>
        <a:p>
          <a:endParaRPr lang="cs-CZ"/>
        </a:p>
      </dgm:t>
    </dgm:pt>
    <dgm:pt modelId="{6B616380-8286-4F72-BCD9-85DC5D8A21A5}">
      <dgm:prSet/>
      <dgm:spPr/>
      <dgm:t>
        <a:bodyPr/>
        <a:lstStyle/>
        <a:p>
          <a:r>
            <a:rPr lang="cs-CZ" dirty="0" smtClean="0"/>
            <a:t>Stanovení </a:t>
          </a:r>
          <a:r>
            <a:rPr lang="cs-CZ" dirty="0" err="1" smtClean="0"/>
            <a:t>kriteiíí</a:t>
          </a:r>
          <a:endParaRPr lang="cs-CZ" dirty="0"/>
        </a:p>
      </dgm:t>
    </dgm:pt>
    <dgm:pt modelId="{8EFA73A9-8CB9-46DD-A696-CF2E43D4B245}" type="parTrans" cxnId="{8B81DC15-EB07-45AB-9684-59B8C3D659F8}">
      <dgm:prSet/>
      <dgm:spPr/>
      <dgm:t>
        <a:bodyPr/>
        <a:lstStyle/>
        <a:p>
          <a:endParaRPr lang="cs-CZ"/>
        </a:p>
      </dgm:t>
    </dgm:pt>
    <dgm:pt modelId="{6924D383-282E-47FB-BDC5-1F68DE71988F}" type="sibTrans" cxnId="{8B81DC15-EB07-45AB-9684-59B8C3D659F8}">
      <dgm:prSet/>
      <dgm:spPr/>
      <dgm:t>
        <a:bodyPr/>
        <a:lstStyle/>
        <a:p>
          <a:endParaRPr lang="cs-CZ"/>
        </a:p>
      </dgm:t>
    </dgm:pt>
    <dgm:pt modelId="{02FC7622-1C8C-4777-A04A-154A2976A9A6}">
      <dgm:prSet/>
      <dgm:spPr/>
      <dgm:t>
        <a:bodyPr/>
        <a:lstStyle/>
        <a:p>
          <a:r>
            <a:rPr lang="cs-CZ" dirty="0" smtClean="0"/>
            <a:t>Hodnocení kontrolovaných procesů</a:t>
          </a:r>
          <a:endParaRPr lang="cs-CZ" dirty="0"/>
        </a:p>
      </dgm:t>
    </dgm:pt>
    <dgm:pt modelId="{F7317774-81DD-49A8-9A5B-04370FA07EBE}" type="parTrans" cxnId="{6A1E6028-D237-4217-A69A-1C5006423FFE}">
      <dgm:prSet/>
      <dgm:spPr/>
      <dgm:t>
        <a:bodyPr/>
        <a:lstStyle/>
        <a:p>
          <a:endParaRPr lang="cs-CZ"/>
        </a:p>
      </dgm:t>
    </dgm:pt>
    <dgm:pt modelId="{34B143D9-0278-4D50-98F6-90D9D7F88E90}" type="sibTrans" cxnId="{6A1E6028-D237-4217-A69A-1C5006423FFE}">
      <dgm:prSet/>
      <dgm:spPr/>
      <dgm:t>
        <a:bodyPr/>
        <a:lstStyle/>
        <a:p>
          <a:endParaRPr lang="cs-CZ"/>
        </a:p>
      </dgm:t>
    </dgm:pt>
    <dgm:pt modelId="{83384ACD-ABCF-4A54-ADF9-A08FFA392FEF}">
      <dgm:prSet/>
      <dgm:spPr/>
      <dgm:t>
        <a:bodyPr/>
        <a:lstStyle/>
        <a:p>
          <a:r>
            <a:rPr lang="cs-CZ" dirty="0" smtClean="0"/>
            <a:t>Návrhy a závěry</a:t>
          </a:r>
          <a:endParaRPr lang="cs-CZ" dirty="0"/>
        </a:p>
      </dgm:t>
    </dgm:pt>
    <dgm:pt modelId="{615AEAEC-CE07-4B4B-8967-257C0736257A}" type="parTrans" cxnId="{51EC4380-DD82-4F9F-8D1A-173856FA49AD}">
      <dgm:prSet/>
      <dgm:spPr/>
      <dgm:t>
        <a:bodyPr/>
        <a:lstStyle/>
        <a:p>
          <a:endParaRPr lang="cs-CZ"/>
        </a:p>
      </dgm:t>
    </dgm:pt>
    <dgm:pt modelId="{856FE6BA-E812-426C-A629-D3F957489D57}" type="sibTrans" cxnId="{51EC4380-DD82-4F9F-8D1A-173856FA49AD}">
      <dgm:prSet/>
      <dgm:spPr/>
      <dgm:t>
        <a:bodyPr/>
        <a:lstStyle/>
        <a:p>
          <a:endParaRPr lang="cs-CZ"/>
        </a:p>
      </dgm:t>
    </dgm:pt>
    <dgm:pt modelId="{13BDBE2F-B494-4F09-B98E-F3393F065A0E}">
      <dgm:prSet/>
      <dgm:spPr/>
      <dgm:t>
        <a:bodyPr/>
        <a:lstStyle/>
        <a:p>
          <a:r>
            <a:rPr lang="cs-CZ" dirty="0" smtClean="0"/>
            <a:t>Zpětná kontrola</a:t>
          </a:r>
          <a:endParaRPr lang="cs-CZ" dirty="0"/>
        </a:p>
      </dgm:t>
    </dgm:pt>
    <dgm:pt modelId="{1F745747-1F30-4DFD-8E21-EB6C3E86B678}" type="parTrans" cxnId="{A91715D1-A27E-4586-8D0E-0B223DC66E30}">
      <dgm:prSet/>
      <dgm:spPr/>
      <dgm:t>
        <a:bodyPr/>
        <a:lstStyle/>
        <a:p>
          <a:endParaRPr lang="cs-CZ"/>
        </a:p>
      </dgm:t>
    </dgm:pt>
    <dgm:pt modelId="{81A44F35-050A-4238-8B09-5BE6FD1A7951}" type="sibTrans" cxnId="{A91715D1-A27E-4586-8D0E-0B223DC66E30}">
      <dgm:prSet/>
      <dgm:spPr/>
      <dgm:t>
        <a:bodyPr/>
        <a:lstStyle/>
        <a:p>
          <a:endParaRPr lang="cs-CZ"/>
        </a:p>
      </dgm:t>
    </dgm:pt>
    <dgm:pt modelId="{6CD1795A-71BC-4B14-B356-3A07609D9F94}" type="pres">
      <dgm:prSet presAssocID="{64224208-5E7C-45F4-8A2F-15A093E4AAC6}" presName="linearFlow" presStyleCnt="0">
        <dgm:presLayoutVars>
          <dgm:resizeHandles val="exact"/>
        </dgm:presLayoutVars>
      </dgm:prSet>
      <dgm:spPr/>
    </dgm:pt>
    <dgm:pt modelId="{2D1F780D-6754-4B64-8A17-C34E1EE518F1}" type="pres">
      <dgm:prSet presAssocID="{14D0C00A-6ECC-462C-8D2E-C6DB5D078528}" presName="node" presStyleLbl="node1" presStyleIdx="0" presStyleCnt="7" custScaleX="2546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93BE71-F2E9-4B69-A200-3E605F5B6127}" type="pres">
      <dgm:prSet presAssocID="{B7DBF380-3F8F-4B8D-8FD8-860FDD8025A1}" presName="sibTrans" presStyleLbl="sibTrans2D1" presStyleIdx="0" presStyleCnt="6"/>
      <dgm:spPr/>
      <dgm:t>
        <a:bodyPr/>
        <a:lstStyle/>
        <a:p>
          <a:endParaRPr lang="cs-CZ"/>
        </a:p>
      </dgm:t>
    </dgm:pt>
    <dgm:pt modelId="{8FC6FEC6-D8ED-4E63-848B-EDAEE4BEC868}" type="pres">
      <dgm:prSet presAssocID="{B7DBF380-3F8F-4B8D-8FD8-860FDD8025A1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DA6EFF43-386D-45F5-A7F5-A673B712DB86}" type="pres">
      <dgm:prSet presAssocID="{8C582B84-3CD2-4A70-BEEC-5B27C878ACD8}" presName="node" presStyleLbl="node1" presStyleIdx="1" presStyleCnt="7" custScaleX="260192" custLinFactNeighborX="2785" custLinFactNeighborY="-16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583CB5-FA75-484E-A71D-27BA64E4DD31}" type="pres">
      <dgm:prSet presAssocID="{4873C9B3-FF1D-4479-AE9C-AA8F5E43109A}" presName="sibTrans" presStyleLbl="sibTrans2D1" presStyleIdx="1" presStyleCnt="6"/>
      <dgm:spPr/>
      <dgm:t>
        <a:bodyPr/>
        <a:lstStyle/>
        <a:p>
          <a:endParaRPr lang="cs-CZ"/>
        </a:p>
      </dgm:t>
    </dgm:pt>
    <dgm:pt modelId="{43119873-B440-4803-83A0-FCD94025FCF3}" type="pres">
      <dgm:prSet presAssocID="{4873C9B3-FF1D-4479-AE9C-AA8F5E43109A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274886B6-1C53-4F3C-AF34-1B96C7A0B588}" type="pres">
      <dgm:prSet presAssocID="{F672134A-2386-4027-B6BF-D7A57D47AB0C}" presName="node" presStyleLbl="node1" presStyleIdx="2" presStyleCnt="7" custScaleX="2546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D20FB1-2EC6-4619-80F0-A81BAF184B03}" type="pres">
      <dgm:prSet presAssocID="{35EC21A2-CDE4-40A3-B8AF-125D824C774D}" presName="sibTrans" presStyleLbl="sibTrans2D1" presStyleIdx="2" presStyleCnt="6"/>
      <dgm:spPr/>
      <dgm:t>
        <a:bodyPr/>
        <a:lstStyle/>
        <a:p>
          <a:endParaRPr lang="cs-CZ"/>
        </a:p>
      </dgm:t>
    </dgm:pt>
    <dgm:pt modelId="{2176413D-B35D-4DDF-AC5C-2FDB91921150}" type="pres">
      <dgm:prSet presAssocID="{35EC21A2-CDE4-40A3-B8AF-125D824C774D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3E5DBD12-6E9A-403E-8BC0-4FF5EDDFC11A}" type="pres">
      <dgm:prSet presAssocID="{6B616380-8286-4F72-BCD9-85DC5D8A21A5}" presName="node" presStyleLbl="node1" presStyleIdx="3" presStyleCnt="7" custScaleX="264348" custLinFactNeighborX="4863" custLinFactNeighborY="354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5ED510-8F06-4AF2-ABE8-D629A3E6272C}" type="pres">
      <dgm:prSet presAssocID="{6924D383-282E-47FB-BDC5-1F68DE71988F}" presName="sibTrans" presStyleLbl="sibTrans2D1" presStyleIdx="3" presStyleCnt="6"/>
      <dgm:spPr/>
      <dgm:t>
        <a:bodyPr/>
        <a:lstStyle/>
        <a:p>
          <a:endParaRPr lang="cs-CZ"/>
        </a:p>
      </dgm:t>
    </dgm:pt>
    <dgm:pt modelId="{96624AF4-2069-4AAF-8DFD-4DA364F78C3F}" type="pres">
      <dgm:prSet presAssocID="{6924D383-282E-47FB-BDC5-1F68DE71988F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ED449D58-D443-432C-B0BA-35DD1BABDAE7}" type="pres">
      <dgm:prSet presAssocID="{02FC7622-1C8C-4777-A04A-154A2976A9A6}" presName="node" presStyleLbl="node1" presStyleIdx="4" presStyleCnt="7" custScaleX="2546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4405B8-99C7-4E44-B512-4F824C360CD6}" type="pres">
      <dgm:prSet presAssocID="{34B143D9-0278-4D50-98F6-90D9D7F88E90}" presName="sibTrans" presStyleLbl="sibTrans2D1" presStyleIdx="4" presStyleCnt="6"/>
      <dgm:spPr/>
      <dgm:t>
        <a:bodyPr/>
        <a:lstStyle/>
        <a:p>
          <a:endParaRPr lang="cs-CZ"/>
        </a:p>
      </dgm:t>
    </dgm:pt>
    <dgm:pt modelId="{97EEF264-B729-4CB8-9936-302315A2BBA8}" type="pres">
      <dgm:prSet presAssocID="{34B143D9-0278-4D50-98F6-90D9D7F88E90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23AA6DA5-6A64-43D5-9C2D-9FDA673AEA11}" type="pres">
      <dgm:prSet presAssocID="{83384ACD-ABCF-4A54-ADF9-A08FFA392FEF}" presName="node" presStyleLbl="node1" presStyleIdx="5" presStyleCnt="7" custScaleX="2546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96D91B-2805-48F8-94A9-FBEE0A52921A}" type="pres">
      <dgm:prSet presAssocID="{856FE6BA-E812-426C-A629-D3F957489D57}" presName="sibTrans" presStyleLbl="sibTrans2D1" presStyleIdx="5" presStyleCnt="6"/>
      <dgm:spPr/>
      <dgm:t>
        <a:bodyPr/>
        <a:lstStyle/>
        <a:p>
          <a:endParaRPr lang="cs-CZ"/>
        </a:p>
      </dgm:t>
    </dgm:pt>
    <dgm:pt modelId="{214F9C1B-007E-4937-B261-5ABE8D85231E}" type="pres">
      <dgm:prSet presAssocID="{856FE6BA-E812-426C-A629-D3F957489D57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51A4D8B5-012D-4420-A03C-8E01366720B1}" type="pres">
      <dgm:prSet presAssocID="{13BDBE2F-B494-4F09-B98E-F3393F065A0E}" presName="node" presStyleLbl="node1" presStyleIdx="6" presStyleCnt="7" custScaleX="2466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DA77E8-03EA-4D30-B0CA-E867126EB904}" type="presOf" srcId="{83384ACD-ABCF-4A54-ADF9-A08FFA392FEF}" destId="{23AA6DA5-6A64-43D5-9C2D-9FDA673AEA11}" srcOrd="0" destOrd="0" presId="urn:microsoft.com/office/officeart/2005/8/layout/process2"/>
    <dgm:cxn modelId="{835F665A-C94D-4210-BED8-16915BBA64D6}" type="presOf" srcId="{35EC21A2-CDE4-40A3-B8AF-125D824C774D}" destId="{2176413D-B35D-4DDF-AC5C-2FDB91921150}" srcOrd="1" destOrd="0" presId="urn:microsoft.com/office/officeart/2005/8/layout/process2"/>
    <dgm:cxn modelId="{A04826ED-1967-467A-BE90-6EA4A53AD613}" type="presOf" srcId="{34B143D9-0278-4D50-98F6-90D9D7F88E90}" destId="{97EEF264-B729-4CB8-9936-302315A2BBA8}" srcOrd="1" destOrd="0" presId="urn:microsoft.com/office/officeart/2005/8/layout/process2"/>
    <dgm:cxn modelId="{362A782B-E335-4EC3-A83A-EB388B39F974}" srcId="{64224208-5E7C-45F4-8A2F-15A093E4AAC6}" destId="{8C582B84-3CD2-4A70-BEEC-5B27C878ACD8}" srcOrd="1" destOrd="0" parTransId="{6E0E8187-8F27-4C51-AC5D-ED9AFC027454}" sibTransId="{4873C9B3-FF1D-4479-AE9C-AA8F5E43109A}"/>
    <dgm:cxn modelId="{E11A6F0C-F03C-45E5-AD25-D09159AEFEC2}" type="presOf" srcId="{F672134A-2386-4027-B6BF-D7A57D47AB0C}" destId="{274886B6-1C53-4F3C-AF34-1B96C7A0B588}" srcOrd="0" destOrd="0" presId="urn:microsoft.com/office/officeart/2005/8/layout/process2"/>
    <dgm:cxn modelId="{9ABCC486-FDA0-4827-BA7A-13B6E368E725}" type="presOf" srcId="{13BDBE2F-B494-4F09-B98E-F3393F065A0E}" destId="{51A4D8B5-012D-4420-A03C-8E01366720B1}" srcOrd="0" destOrd="0" presId="urn:microsoft.com/office/officeart/2005/8/layout/process2"/>
    <dgm:cxn modelId="{5588748D-3544-4124-BC8A-B7D737FB2D36}" type="presOf" srcId="{64224208-5E7C-45F4-8A2F-15A093E4AAC6}" destId="{6CD1795A-71BC-4B14-B356-3A07609D9F94}" srcOrd="0" destOrd="0" presId="urn:microsoft.com/office/officeart/2005/8/layout/process2"/>
    <dgm:cxn modelId="{FB71E235-0758-4B94-84A3-A22E3F554AE6}" type="presOf" srcId="{14D0C00A-6ECC-462C-8D2E-C6DB5D078528}" destId="{2D1F780D-6754-4B64-8A17-C34E1EE518F1}" srcOrd="0" destOrd="0" presId="urn:microsoft.com/office/officeart/2005/8/layout/process2"/>
    <dgm:cxn modelId="{22B639B3-9A1C-4351-800F-8634FE62A376}" type="presOf" srcId="{6924D383-282E-47FB-BDC5-1F68DE71988F}" destId="{96624AF4-2069-4AAF-8DFD-4DA364F78C3F}" srcOrd="1" destOrd="0" presId="urn:microsoft.com/office/officeart/2005/8/layout/process2"/>
    <dgm:cxn modelId="{98CE2A55-D3AD-41F2-A4E9-8FDF4FDB290A}" type="presOf" srcId="{856FE6BA-E812-426C-A629-D3F957489D57}" destId="{214F9C1B-007E-4937-B261-5ABE8D85231E}" srcOrd="1" destOrd="0" presId="urn:microsoft.com/office/officeart/2005/8/layout/process2"/>
    <dgm:cxn modelId="{C3790BAD-7384-48FD-92C1-45E4805BA689}" type="presOf" srcId="{8C582B84-3CD2-4A70-BEEC-5B27C878ACD8}" destId="{DA6EFF43-386D-45F5-A7F5-A673B712DB86}" srcOrd="0" destOrd="0" presId="urn:microsoft.com/office/officeart/2005/8/layout/process2"/>
    <dgm:cxn modelId="{51EC4380-DD82-4F9F-8D1A-173856FA49AD}" srcId="{64224208-5E7C-45F4-8A2F-15A093E4AAC6}" destId="{83384ACD-ABCF-4A54-ADF9-A08FFA392FEF}" srcOrd="5" destOrd="0" parTransId="{615AEAEC-CE07-4B4B-8967-257C0736257A}" sibTransId="{856FE6BA-E812-426C-A629-D3F957489D57}"/>
    <dgm:cxn modelId="{8B81DC15-EB07-45AB-9684-59B8C3D659F8}" srcId="{64224208-5E7C-45F4-8A2F-15A093E4AAC6}" destId="{6B616380-8286-4F72-BCD9-85DC5D8A21A5}" srcOrd="3" destOrd="0" parTransId="{8EFA73A9-8CB9-46DD-A696-CF2E43D4B245}" sibTransId="{6924D383-282E-47FB-BDC5-1F68DE71988F}"/>
    <dgm:cxn modelId="{3273DF80-C007-484F-95D2-E3BFF631BAC6}" type="presOf" srcId="{34B143D9-0278-4D50-98F6-90D9D7F88E90}" destId="{054405B8-99C7-4E44-B512-4F824C360CD6}" srcOrd="0" destOrd="0" presId="urn:microsoft.com/office/officeart/2005/8/layout/process2"/>
    <dgm:cxn modelId="{6A1E6028-D237-4217-A69A-1C5006423FFE}" srcId="{64224208-5E7C-45F4-8A2F-15A093E4AAC6}" destId="{02FC7622-1C8C-4777-A04A-154A2976A9A6}" srcOrd="4" destOrd="0" parTransId="{F7317774-81DD-49A8-9A5B-04370FA07EBE}" sibTransId="{34B143D9-0278-4D50-98F6-90D9D7F88E90}"/>
    <dgm:cxn modelId="{E71A2ECE-43C3-4AA1-8980-E7D201E6942C}" srcId="{64224208-5E7C-45F4-8A2F-15A093E4AAC6}" destId="{14D0C00A-6ECC-462C-8D2E-C6DB5D078528}" srcOrd="0" destOrd="0" parTransId="{851B8B95-5E03-4442-8CED-7D1A05B32077}" sibTransId="{B7DBF380-3F8F-4B8D-8FD8-860FDD8025A1}"/>
    <dgm:cxn modelId="{B88443DD-C8D3-4792-BF88-F6563C1B635B}" type="presOf" srcId="{4873C9B3-FF1D-4479-AE9C-AA8F5E43109A}" destId="{E3583CB5-FA75-484E-A71D-27BA64E4DD31}" srcOrd="0" destOrd="0" presId="urn:microsoft.com/office/officeart/2005/8/layout/process2"/>
    <dgm:cxn modelId="{E4B6CF5B-A584-4AAF-8B75-CCDB241436F0}" type="presOf" srcId="{856FE6BA-E812-426C-A629-D3F957489D57}" destId="{AE96D91B-2805-48F8-94A9-FBEE0A52921A}" srcOrd="0" destOrd="0" presId="urn:microsoft.com/office/officeart/2005/8/layout/process2"/>
    <dgm:cxn modelId="{92E8E657-5392-4A78-9074-5D4FDF9E8529}" type="presOf" srcId="{B7DBF380-3F8F-4B8D-8FD8-860FDD8025A1}" destId="{8393BE71-F2E9-4B69-A200-3E605F5B6127}" srcOrd="0" destOrd="0" presId="urn:microsoft.com/office/officeart/2005/8/layout/process2"/>
    <dgm:cxn modelId="{5427E83C-694D-44B9-971C-259BE5AD4D33}" type="presOf" srcId="{4873C9B3-FF1D-4479-AE9C-AA8F5E43109A}" destId="{43119873-B440-4803-83A0-FCD94025FCF3}" srcOrd="1" destOrd="0" presId="urn:microsoft.com/office/officeart/2005/8/layout/process2"/>
    <dgm:cxn modelId="{9B3907F0-A888-43DD-88E5-D4144684CCFD}" type="presOf" srcId="{6924D383-282E-47FB-BDC5-1F68DE71988F}" destId="{FA5ED510-8F06-4AF2-ABE8-D629A3E6272C}" srcOrd="0" destOrd="0" presId="urn:microsoft.com/office/officeart/2005/8/layout/process2"/>
    <dgm:cxn modelId="{98F4642B-DB9C-4202-B783-FEBECA3CAEEE}" type="presOf" srcId="{02FC7622-1C8C-4777-A04A-154A2976A9A6}" destId="{ED449D58-D443-432C-B0BA-35DD1BABDAE7}" srcOrd="0" destOrd="0" presId="urn:microsoft.com/office/officeart/2005/8/layout/process2"/>
    <dgm:cxn modelId="{A91715D1-A27E-4586-8D0E-0B223DC66E30}" srcId="{64224208-5E7C-45F4-8A2F-15A093E4AAC6}" destId="{13BDBE2F-B494-4F09-B98E-F3393F065A0E}" srcOrd="6" destOrd="0" parTransId="{1F745747-1F30-4DFD-8E21-EB6C3E86B678}" sibTransId="{81A44F35-050A-4238-8B09-5BE6FD1A7951}"/>
    <dgm:cxn modelId="{67B22078-1EA1-447A-97F5-3DD4E089CBFC}" type="presOf" srcId="{35EC21A2-CDE4-40A3-B8AF-125D824C774D}" destId="{83D20FB1-2EC6-4619-80F0-A81BAF184B03}" srcOrd="0" destOrd="0" presId="urn:microsoft.com/office/officeart/2005/8/layout/process2"/>
    <dgm:cxn modelId="{B1D372E6-F945-4146-A75D-126747D0CAB6}" srcId="{64224208-5E7C-45F4-8A2F-15A093E4AAC6}" destId="{F672134A-2386-4027-B6BF-D7A57D47AB0C}" srcOrd="2" destOrd="0" parTransId="{95A9CFFC-77E1-45D3-9C4D-FDD9E95720D2}" sibTransId="{35EC21A2-CDE4-40A3-B8AF-125D824C774D}"/>
    <dgm:cxn modelId="{CEB96E95-F578-48C8-B9B1-3501EF94E171}" type="presOf" srcId="{6B616380-8286-4F72-BCD9-85DC5D8A21A5}" destId="{3E5DBD12-6E9A-403E-8BC0-4FF5EDDFC11A}" srcOrd="0" destOrd="0" presId="urn:microsoft.com/office/officeart/2005/8/layout/process2"/>
    <dgm:cxn modelId="{93403A93-6D53-42D9-860D-59AEEA489833}" type="presOf" srcId="{B7DBF380-3F8F-4B8D-8FD8-860FDD8025A1}" destId="{8FC6FEC6-D8ED-4E63-848B-EDAEE4BEC868}" srcOrd="1" destOrd="0" presId="urn:microsoft.com/office/officeart/2005/8/layout/process2"/>
    <dgm:cxn modelId="{BD6EDCA4-5902-482D-B08F-04E1F8B05258}" type="presParOf" srcId="{6CD1795A-71BC-4B14-B356-3A07609D9F94}" destId="{2D1F780D-6754-4B64-8A17-C34E1EE518F1}" srcOrd="0" destOrd="0" presId="urn:microsoft.com/office/officeart/2005/8/layout/process2"/>
    <dgm:cxn modelId="{7FF69F92-AA26-4503-B914-7E03FA397101}" type="presParOf" srcId="{6CD1795A-71BC-4B14-B356-3A07609D9F94}" destId="{8393BE71-F2E9-4B69-A200-3E605F5B6127}" srcOrd="1" destOrd="0" presId="urn:microsoft.com/office/officeart/2005/8/layout/process2"/>
    <dgm:cxn modelId="{F620D090-6F39-4CCE-AFA9-5489029C6BE4}" type="presParOf" srcId="{8393BE71-F2E9-4B69-A200-3E605F5B6127}" destId="{8FC6FEC6-D8ED-4E63-848B-EDAEE4BEC868}" srcOrd="0" destOrd="0" presId="urn:microsoft.com/office/officeart/2005/8/layout/process2"/>
    <dgm:cxn modelId="{53FDD3CC-CA49-4BDF-8CB1-641EE94046A5}" type="presParOf" srcId="{6CD1795A-71BC-4B14-B356-3A07609D9F94}" destId="{DA6EFF43-386D-45F5-A7F5-A673B712DB86}" srcOrd="2" destOrd="0" presId="urn:microsoft.com/office/officeart/2005/8/layout/process2"/>
    <dgm:cxn modelId="{0C27E36F-1C7C-4680-8411-DE31EA53B233}" type="presParOf" srcId="{6CD1795A-71BC-4B14-B356-3A07609D9F94}" destId="{E3583CB5-FA75-484E-A71D-27BA64E4DD31}" srcOrd="3" destOrd="0" presId="urn:microsoft.com/office/officeart/2005/8/layout/process2"/>
    <dgm:cxn modelId="{0C551DC7-9587-4C2C-A3B2-5C3C8BB38BD2}" type="presParOf" srcId="{E3583CB5-FA75-484E-A71D-27BA64E4DD31}" destId="{43119873-B440-4803-83A0-FCD94025FCF3}" srcOrd="0" destOrd="0" presId="urn:microsoft.com/office/officeart/2005/8/layout/process2"/>
    <dgm:cxn modelId="{A2D05FB6-4EEE-4C66-82A1-77F6DF85EB5D}" type="presParOf" srcId="{6CD1795A-71BC-4B14-B356-3A07609D9F94}" destId="{274886B6-1C53-4F3C-AF34-1B96C7A0B588}" srcOrd="4" destOrd="0" presId="urn:microsoft.com/office/officeart/2005/8/layout/process2"/>
    <dgm:cxn modelId="{B717901D-295A-417B-BB29-E7E43AB4BAD0}" type="presParOf" srcId="{6CD1795A-71BC-4B14-B356-3A07609D9F94}" destId="{83D20FB1-2EC6-4619-80F0-A81BAF184B03}" srcOrd="5" destOrd="0" presId="urn:microsoft.com/office/officeart/2005/8/layout/process2"/>
    <dgm:cxn modelId="{7F58CBB7-53CE-4712-922F-6EC6DFC81D68}" type="presParOf" srcId="{83D20FB1-2EC6-4619-80F0-A81BAF184B03}" destId="{2176413D-B35D-4DDF-AC5C-2FDB91921150}" srcOrd="0" destOrd="0" presId="urn:microsoft.com/office/officeart/2005/8/layout/process2"/>
    <dgm:cxn modelId="{BD89F6B1-DFF8-4EBA-B095-F3B7DF53CBA1}" type="presParOf" srcId="{6CD1795A-71BC-4B14-B356-3A07609D9F94}" destId="{3E5DBD12-6E9A-403E-8BC0-4FF5EDDFC11A}" srcOrd="6" destOrd="0" presId="urn:microsoft.com/office/officeart/2005/8/layout/process2"/>
    <dgm:cxn modelId="{AF6EECCC-58FE-4B40-A579-D4EC896992F7}" type="presParOf" srcId="{6CD1795A-71BC-4B14-B356-3A07609D9F94}" destId="{FA5ED510-8F06-4AF2-ABE8-D629A3E6272C}" srcOrd="7" destOrd="0" presId="urn:microsoft.com/office/officeart/2005/8/layout/process2"/>
    <dgm:cxn modelId="{80470A5B-4587-45BD-9330-3C23B29F49AD}" type="presParOf" srcId="{FA5ED510-8F06-4AF2-ABE8-D629A3E6272C}" destId="{96624AF4-2069-4AAF-8DFD-4DA364F78C3F}" srcOrd="0" destOrd="0" presId="urn:microsoft.com/office/officeart/2005/8/layout/process2"/>
    <dgm:cxn modelId="{E942144D-6D89-43D8-B4A6-8E0D6E0818F1}" type="presParOf" srcId="{6CD1795A-71BC-4B14-B356-3A07609D9F94}" destId="{ED449D58-D443-432C-B0BA-35DD1BABDAE7}" srcOrd="8" destOrd="0" presId="urn:microsoft.com/office/officeart/2005/8/layout/process2"/>
    <dgm:cxn modelId="{9D9FF828-788C-4AF9-BBA2-B7CF12AC4BCC}" type="presParOf" srcId="{6CD1795A-71BC-4B14-B356-3A07609D9F94}" destId="{054405B8-99C7-4E44-B512-4F824C360CD6}" srcOrd="9" destOrd="0" presId="urn:microsoft.com/office/officeart/2005/8/layout/process2"/>
    <dgm:cxn modelId="{054E2A72-D5F3-472E-81E5-7908DBAAF87B}" type="presParOf" srcId="{054405B8-99C7-4E44-B512-4F824C360CD6}" destId="{97EEF264-B729-4CB8-9936-302315A2BBA8}" srcOrd="0" destOrd="0" presId="urn:microsoft.com/office/officeart/2005/8/layout/process2"/>
    <dgm:cxn modelId="{E5034099-FAD9-4726-BCFA-DA5987DAFE06}" type="presParOf" srcId="{6CD1795A-71BC-4B14-B356-3A07609D9F94}" destId="{23AA6DA5-6A64-43D5-9C2D-9FDA673AEA11}" srcOrd="10" destOrd="0" presId="urn:microsoft.com/office/officeart/2005/8/layout/process2"/>
    <dgm:cxn modelId="{BF5D5010-55E5-4756-AA98-95BDE4A20327}" type="presParOf" srcId="{6CD1795A-71BC-4B14-B356-3A07609D9F94}" destId="{AE96D91B-2805-48F8-94A9-FBEE0A52921A}" srcOrd="11" destOrd="0" presId="urn:microsoft.com/office/officeart/2005/8/layout/process2"/>
    <dgm:cxn modelId="{24EA4243-6916-490D-B075-C6152DD88698}" type="presParOf" srcId="{AE96D91B-2805-48F8-94A9-FBEE0A52921A}" destId="{214F9C1B-007E-4937-B261-5ABE8D85231E}" srcOrd="0" destOrd="0" presId="urn:microsoft.com/office/officeart/2005/8/layout/process2"/>
    <dgm:cxn modelId="{48CC16E0-08E5-4DF0-B1C4-EE33D1DA52C6}" type="presParOf" srcId="{6CD1795A-71BC-4B14-B356-3A07609D9F94}" destId="{51A4D8B5-012D-4420-A03C-8E01366720B1}" srcOrd="1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F780D-6754-4B64-8A17-C34E1EE518F1}">
      <dsp:nvSpPr>
        <dsp:cNvPr id="0" name=""/>
        <dsp:cNvSpPr/>
      </dsp:nvSpPr>
      <dsp:spPr>
        <a:xfrm>
          <a:off x="1924423" y="558"/>
          <a:ext cx="4655390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kontroly</a:t>
          </a:r>
          <a:endParaRPr lang="cs-CZ" sz="1600" kern="1200" dirty="0"/>
        </a:p>
      </dsp:txBody>
      <dsp:txXfrm>
        <a:off x="1937811" y="13946"/>
        <a:ext cx="4628614" cy="430312"/>
      </dsp:txXfrm>
    </dsp:sp>
    <dsp:sp modelId="{8393BE71-F2E9-4B69-A200-3E605F5B6127}">
      <dsp:nvSpPr>
        <dsp:cNvPr id="0" name=""/>
        <dsp:cNvSpPr/>
      </dsp:nvSpPr>
      <dsp:spPr>
        <a:xfrm rot="5143720">
          <a:off x="4193087" y="467143"/>
          <a:ext cx="168982" cy="2056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-5400000">
        <a:off x="4213984" y="485567"/>
        <a:ext cx="123413" cy="118287"/>
      </dsp:txXfrm>
    </dsp:sp>
    <dsp:sp modelId="{DA6EFF43-386D-45F5-A7F5-A673B712DB86}">
      <dsp:nvSpPr>
        <dsp:cNvPr id="0" name=""/>
        <dsp:cNvSpPr/>
      </dsp:nvSpPr>
      <dsp:spPr>
        <a:xfrm>
          <a:off x="1924423" y="682330"/>
          <a:ext cx="4757229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Získání informací</a:t>
          </a:r>
          <a:endParaRPr lang="cs-CZ" sz="1600" kern="1200" dirty="0"/>
        </a:p>
      </dsp:txBody>
      <dsp:txXfrm>
        <a:off x="1937811" y="695718"/>
        <a:ext cx="4730453" cy="430312"/>
      </dsp:txXfrm>
    </dsp:sp>
    <dsp:sp modelId="{E3583CB5-FA75-484E-A71D-27BA64E4DD31}">
      <dsp:nvSpPr>
        <dsp:cNvPr id="0" name=""/>
        <dsp:cNvSpPr/>
      </dsp:nvSpPr>
      <dsp:spPr>
        <a:xfrm rot="5653421">
          <a:off x="4190189" y="1152776"/>
          <a:ext cx="174777" cy="2056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-5400000">
        <a:off x="4217802" y="1168303"/>
        <a:ext cx="123413" cy="122344"/>
      </dsp:txXfrm>
    </dsp:sp>
    <dsp:sp modelId="{274886B6-1C53-4F3C-AF34-1B96C7A0B588}">
      <dsp:nvSpPr>
        <dsp:cNvPr id="0" name=""/>
        <dsp:cNvSpPr/>
      </dsp:nvSpPr>
      <dsp:spPr>
        <a:xfrm>
          <a:off x="1924423" y="1371823"/>
          <a:ext cx="4655390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Ověření správnosti informací</a:t>
          </a:r>
          <a:endParaRPr lang="cs-CZ" sz="1600" kern="1200" dirty="0"/>
        </a:p>
      </dsp:txBody>
      <dsp:txXfrm>
        <a:off x="1937811" y="1385211"/>
        <a:ext cx="4628614" cy="430312"/>
      </dsp:txXfrm>
    </dsp:sp>
    <dsp:sp modelId="{83D20FB1-2EC6-4619-80F0-A81BAF184B03}">
      <dsp:nvSpPr>
        <dsp:cNvPr id="0" name=""/>
        <dsp:cNvSpPr/>
      </dsp:nvSpPr>
      <dsp:spPr>
        <a:xfrm rot="5003022">
          <a:off x="4179752" y="1880793"/>
          <a:ext cx="233646" cy="2056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-5400000">
        <a:off x="4231314" y="1867020"/>
        <a:ext cx="123413" cy="171939"/>
      </dsp:txXfrm>
    </dsp:sp>
    <dsp:sp modelId="{3E5DBD12-6E9A-403E-8BC0-4FF5EDDFC11A}">
      <dsp:nvSpPr>
        <dsp:cNvPr id="0" name=""/>
        <dsp:cNvSpPr/>
      </dsp:nvSpPr>
      <dsp:spPr>
        <a:xfrm>
          <a:off x="1924423" y="2138365"/>
          <a:ext cx="4833215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Stanovení </a:t>
          </a:r>
          <a:r>
            <a:rPr lang="cs-CZ" sz="1600" kern="1200" dirty="0" err="1" smtClean="0"/>
            <a:t>kriteiíí</a:t>
          </a:r>
          <a:endParaRPr lang="cs-CZ" sz="1600" kern="1200" dirty="0"/>
        </a:p>
      </dsp:txBody>
      <dsp:txXfrm>
        <a:off x="1937811" y="2151753"/>
        <a:ext cx="4806439" cy="430312"/>
      </dsp:txXfrm>
    </dsp:sp>
    <dsp:sp modelId="{FA5ED510-8F06-4AF2-ABE8-D629A3E6272C}">
      <dsp:nvSpPr>
        <dsp:cNvPr id="0" name=""/>
        <dsp:cNvSpPr/>
      </dsp:nvSpPr>
      <dsp:spPr>
        <a:xfrm rot="5901858">
          <a:off x="4240617" y="2566426"/>
          <a:ext cx="111916" cy="2056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-5400000">
        <a:off x="4237311" y="2613491"/>
        <a:ext cx="123413" cy="78341"/>
      </dsp:txXfrm>
    </dsp:sp>
    <dsp:sp modelId="{ED449D58-D443-432C-B0BA-35DD1BABDAE7}">
      <dsp:nvSpPr>
        <dsp:cNvPr id="0" name=""/>
        <dsp:cNvSpPr/>
      </dsp:nvSpPr>
      <dsp:spPr>
        <a:xfrm>
          <a:off x="1924423" y="2743088"/>
          <a:ext cx="4655390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Hodnocení kontrolovaných procesů</a:t>
          </a:r>
          <a:endParaRPr lang="cs-CZ" sz="1600" kern="1200" dirty="0"/>
        </a:p>
      </dsp:txBody>
      <dsp:txXfrm>
        <a:off x="1937811" y="2756476"/>
        <a:ext cx="4628614" cy="430312"/>
      </dsp:txXfrm>
    </dsp:sp>
    <dsp:sp modelId="{054405B8-99C7-4E44-B512-4F824C360CD6}">
      <dsp:nvSpPr>
        <dsp:cNvPr id="0" name=""/>
        <dsp:cNvSpPr/>
      </dsp:nvSpPr>
      <dsp:spPr>
        <a:xfrm rot="5400000">
          <a:off x="4166414" y="3211603"/>
          <a:ext cx="171408" cy="2056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-5400000">
        <a:off x="4190412" y="3228743"/>
        <a:ext cx="123413" cy="119986"/>
      </dsp:txXfrm>
    </dsp:sp>
    <dsp:sp modelId="{23AA6DA5-6A64-43D5-9C2D-9FDA673AEA11}">
      <dsp:nvSpPr>
        <dsp:cNvPr id="0" name=""/>
        <dsp:cNvSpPr/>
      </dsp:nvSpPr>
      <dsp:spPr>
        <a:xfrm>
          <a:off x="1924423" y="3428720"/>
          <a:ext cx="4655390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Návrhy a závěry</a:t>
          </a:r>
          <a:endParaRPr lang="cs-CZ" sz="1600" kern="1200" dirty="0"/>
        </a:p>
      </dsp:txBody>
      <dsp:txXfrm>
        <a:off x="1937811" y="3442108"/>
        <a:ext cx="4628614" cy="430312"/>
      </dsp:txXfrm>
    </dsp:sp>
    <dsp:sp modelId="{AE96D91B-2805-48F8-94A9-FBEE0A52921A}">
      <dsp:nvSpPr>
        <dsp:cNvPr id="0" name=""/>
        <dsp:cNvSpPr/>
      </dsp:nvSpPr>
      <dsp:spPr>
        <a:xfrm rot="5400000">
          <a:off x="4166414" y="3897236"/>
          <a:ext cx="171408" cy="2056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-5400000">
        <a:off x="4190412" y="3914376"/>
        <a:ext cx="123413" cy="119986"/>
      </dsp:txXfrm>
    </dsp:sp>
    <dsp:sp modelId="{51A4D8B5-012D-4420-A03C-8E01366720B1}">
      <dsp:nvSpPr>
        <dsp:cNvPr id="0" name=""/>
        <dsp:cNvSpPr/>
      </dsp:nvSpPr>
      <dsp:spPr>
        <a:xfrm>
          <a:off x="1997164" y="4114353"/>
          <a:ext cx="4509908" cy="457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Zpětná kontrola</a:t>
          </a:r>
          <a:endParaRPr lang="cs-CZ" sz="1600" kern="1200" dirty="0"/>
        </a:p>
      </dsp:txBody>
      <dsp:txXfrm>
        <a:off x="2010552" y="4127741"/>
        <a:ext cx="4483132" cy="430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26A90A0-B1DE-4CF7-9C9B-66A58DA62B9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D5862D-2E9F-4B5F-ADF0-64EEA9902C9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3615958"/>
              </p:ext>
            </p:extLst>
          </p:nvPr>
        </p:nvGraphicFramePr>
        <p:xfrm>
          <a:off x="2555776" y="269523"/>
          <a:ext cx="4176464" cy="6106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633110" progId="Word.Document.12">
                  <p:embed/>
                </p:oleObj>
              </mc:Choice>
              <mc:Fallback>
                <p:oleObj name="Dokument" r:id="rId3" imgW="590361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269523"/>
                        <a:ext cx="4176464" cy="61060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6445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Kontrola je proces sledování reality, zjišťování, zda se vyvíjí žádoucím směrem, rozbor příčin případných odchylek a přijetí závěrů.</a:t>
            </a:r>
          </a:p>
          <a:p>
            <a:endParaRPr lang="cs-CZ" dirty="0"/>
          </a:p>
        </p:txBody>
      </p:sp>
      <p:pic>
        <p:nvPicPr>
          <p:cNvPr id="1030" name="Picture 6" descr="C:\Users\buri\AppData\Local\Microsoft\Windows\Temporary Internet Files\Content.IE5\3AWKHE4J\MC900197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068960"/>
            <a:ext cx="5948164" cy="31778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kontroly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/>
              <a:t>ekonomická</a:t>
            </a:r>
            <a:r>
              <a:rPr lang="cs-CZ" dirty="0"/>
              <a:t> – zjišťuje efektivitu a účelnost vynaložených prostředků, odhaluje ztráty, úniky</a:t>
            </a:r>
            <a:r>
              <a:rPr lang="cs-CZ" dirty="0" smtClean="0"/>
              <a:t>…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b="1" dirty="0"/>
              <a:t>psychologická </a:t>
            </a:r>
            <a:r>
              <a:rPr lang="cs-CZ" dirty="0"/>
              <a:t>– působí na pracovní morálku pracovníků, posiluje jejich odpovědnost, motivuje </a:t>
            </a:r>
            <a:r>
              <a:rPr lang="cs-CZ" dirty="0" smtClean="0"/>
              <a:t>je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b="1" dirty="0"/>
              <a:t>preventivní funkce  </a:t>
            </a:r>
            <a:r>
              <a:rPr lang="cs-CZ" dirty="0"/>
              <a:t>- má omezovat vznik chyb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buri\AppData\Local\Microsoft\Windows\Temporary Internet Files\Content.IE5\Q5HTCTUT\MC9004419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8807" y="2204864"/>
            <a:ext cx="1985986" cy="1440160"/>
          </a:xfrm>
          <a:prstGeom prst="rect">
            <a:avLst/>
          </a:prstGeom>
          <a:noFill/>
        </p:spPr>
      </p:pic>
      <p:pic>
        <p:nvPicPr>
          <p:cNvPr id="5123" name="Picture 3" descr="C:\Users\buri\AppData\Local\Microsoft\Windows\Temporary Internet Files\Content.IE5\JC5EWDGL\MC9004418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221088"/>
            <a:ext cx="1791797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proces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systém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proč kontrolovat -   účel, funkce a smysl kontroly</a:t>
            </a:r>
          </a:p>
          <a:p>
            <a:endParaRPr lang="cs-CZ" dirty="0" smtClean="0"/>
          </a:p>
          <a:p>
            <a:r>
              <a:rPr lang="cs-CZ" dirty="0" smtClean="0"/>
              <a:t>co kontrolovat - předmět kontroly</a:t>
            </a:r>
          </a:p>
          <a:p>
            <a:endParaRPr lang="cs-CZ" dirty="0" smtClean="0"/>
          </a:p>
          <a:p>
            <a:r>
              <a:rPr lang="cs-CZ" dirty="0" smtClean="0"/>
              <a:t>kdo kontroluje -subjekt kontroly</a:t>
            </a:r>
          </a:p>
          <a:p>
            <a:endParaRPr lang="cs-CZ" dirty="0" smtClean="0"/>
          </a:p>
          <a:p>
            <a:r>
              <a:rPr lang="cs-CZ" dirty="0" smtClean="0"/>
              <a:t>kdy kontrolovat -periodicita kontroly</a:t>
            </a:r>
          </a:p>
          <a:p>
            <a:endParaRPr lang="cs-CZ" dirty="0" smtClean="0"/>
          </a:p>
          <a:p>
            <a:r>
              <a:rPr lang="cs-CZ" dirty="0" smtClean="0"/>
              <a:t>jak kontrolovat -způsob, metody kontroly</a:t>
            </a:r>
            <a:endParaRPr lang="cs-CZ" dirty="0"/>
          </a:p>
        </p:txBody>
      </p:sp>
      <p:pic>
        <p:nvPicPr>
          <p:cNvPr id="3074" name="Picture 2" descr="C:\Users\buri\AppData\Local\Microsoft\Windows\Temporary Internet Files\Content.IE5\Q5HTCTUT\MM90036532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31038" y="2132855"/>
            <a:ext cx="1689433" cy="21602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Subjekty kontroly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manažeři – kdo řídí, kontroluje</a:t>
            </a:r>
          </a:p>
          <a:p>
            <a:endParaRPr lang="cs-CZ" dirty="0" smtClean="0"/>
          </a:p>
          <a:p>
            <a:r>
              <a:rPr lang="cs-CZ" dirty="0" smtClean="0"/>
              <a:t>jednotliví zaměstnanci – sebekontrola</a:t>
            </a:r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ontroloři - </a:t>
            </a:r>
            <a:r>
              <a:rPr lang="cs-CZ" dirty="0"/>
              <a:t>specialisté pověření výkonem kontrolní činnosti jako profesí</a:t>
            </a:r>
          </a:p>
        </p:txBody>
      </p:sp>
      <p:pic>
        <p:nvPicPr>
          <p:cNvPr id="2050" name="Picture 2" descr="C:\Users\buri\AppData\Local\Microsoft\Windows\Temporary Internet Files\Content.IE5\JC5EWDGL\MC9002403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340768"/>
            <a:ext cx="1936699" cy="1798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Audit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nestranné prověřování určitých procesů a činností, především z hlediska  dodržování stanovených postupů a </a:t>
            </a:r>
            <a:r>
              <a:rPr lang="cs-CZ" dirty="0" smtClean="0"/>
              <a:t>předpisů</a:t>
            </a:r>
          </a:p>
          <a:p>
            <a:endParaRPr lang="cs-CZ" dirty="0" smtClean="0"/>
          </a:p>
          <a:p>
            <a:r>
              <a:rPr lang="cs-CZ" dirty="0" smtClean="0"/>
              <a:t>externí </a:t>
            </a:r>
            <a:r>
              <a:rPr lang="cs-CZ" dirty="0"/>
              <a:t>audit – provádějí autorizovaní externí </a:t>
            </a:r>
            <a:r>
              <a:rPr lang="cs-CZ" dirty="0" smtClean="0"/>
              <a:t>firmy, o </a:t>
            </a:r>
            <a:r>
              <a:rPr lang="cs-CZ" dirty="0"/>
              <a:t>výsledku je podávána objektivní </a:t>
            </a:r>
            <a:r>
              <a:rPr lang="cs-CZ" dirty="0" smtClean="0"/>
              <a:t>zpráva – certifikát</a:t>
            </a:r>
          </a:p>
          <a:p>
            <a:endParaRPr lang="cs-CZ" dirty="0"/>
          </a:p>
          <a:p>
            <a:r>
              <a:rPr lang="cs-CZ" dirty="0" smtClean="0"/>
              <a:t>interní </a:t>
            </a:r>
            <a:r>
              <a:rPr lang="cs-CZ" dirty="0"/>
              <a:t>audit – provádějí zaměstnanci organizace, kteří jsou k tomu </a:t>
            </a:r>
            <a:r>
              <a:rPr lang="cs-CZ" dirty="0" smtClean="0"/>
              <a:t>vyškoleni, je </a:t>
            </a:r>
            <a:r>
              <a:rPr lang="cs-CZ" dirty="0"/>
              <a:t>nutná jejich nezávislost na činnostech, které prověřují</a:t>
            </a:r>
          </a:p>
          <a:p>
            <a:endParaRPr lang="cs-CZ" dirty="0"/>
          </a:p>
        </p:txBody>
      </p:sp>
      <p:pic>
        <p:nvPicPr>
          <p:cNvPr id="6146" name="Picture 2" descr="C:\Users\buri\AppData\Local\Microsoft\Windows\Temporary Internet Files\Content.IE5\3AWKHE4J\MC9002903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7246" y="4193704"/>
            <a:ext cx="2226754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Controlling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součást </a:t>
            </a:r>
            <a:r>
              <a:rPr lang="cs-CZ" dirty="0"/>
              <a:t>ekonomického řízení </a:t>
            </a:r>
            <a:r>
              <a:rPr lang="cs-CZ" dirty="0" smtClean="0"/>
              <a:t>organizace</a:t>
            </a:r>
          </a:p>
          <a:p>
            <a:endParaRPr lang="cs-CZ" dirty="0" smtClean="0"/>
          </a:p>
          <a:p>
            <a:r>
              <a:rPr lang="cs-CZ" dirty="0"/>
              <a:t> je </a:t>
            </a:r>
            <a:r>
              <a:rPr lang="cs-CZ" dirty="0" smtClean="0"/>
              <a:t>zaměřen </a:t>
            </a:r>
            <a:r>
              <a:rPr lang="cs-CZ" dirty="0"/>
              <a:t>na vyhodnocování stavu plnění podnikových záměrů tj. plánů, rozpočtů či </a:t>
            </a:r>
            <a:r>
              <a:rPr lang="cs-CZ" dirty="0" smtClean="0"/>
              <a:t>projektů</a:t>
            </a:r>
          </a:p>
          <a:p>
            <a:endParaRPr lang="cs-CZ" dirty="0" smtClean="0"/>
          </a:p>
          <a:p>
            <a:r>
              <a:rPr lang="cs-CZ" dirty="0"/>
              <a:t> </a:t>
            </a:r>
            <a:r>
              <a:rPr lang="cs-CZ" dirty="0" smtClean="0"/>
              <a:t>poskytuje </a:t>
            </a:r>
            <a:r>
              <a:rPr lang="cs-CZ" dirty="0"/>
              <a:t>informace signalizující </a:t>
            </a:r>
            <a:r>
              <a:rPr lang="cs-CZ" dirty="0" smtClean="0"/>
              <a:t>možného </a:t>
            </a:r>
            <a:r>
              <a:rPr lang="cs-CZ" dirty="0"/>
              <a:t>ohrožení plnění plánovaných </a:t>
            </a:r>
            <a:r>
              <a:rPr lang="cs-CZ" dirty="0" smtClean="0"/>
              <a:t>úkolů</a:t>
            </a:r>
            <a:endParaRPr lang="cs-CZ" dirty="0"/>
          </a:p>
        </p:txBody>
      </p:sp>
      <p:pic>
        <p:nvPicPr>
          <p:cNvPr id="4098" name="Picture 2" descr="C:\Users\buri\AppData\Local\Microsoft\Windows\Temporary Internet Files\Content.IE5\5GC3IIU8\MC9000551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3337" y="0"/>
            <a:ext cx="2570663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52</TotalTime>
  <Words>150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Administrativní</vt:lpstr>
      <vt:lpstr>Microsoft Word Document</vt:lpstr>
      <vt:lpstr>Prezentace aplikace PowerPoint</vt:lpstr>
      <vt:lpstr>Kontrola</vt:lpstr>
      <vt:lpstr>Kontrola</vt:lpstr>
      <vt:lpstr>Funkce kontroly</vt:lpstr>
      <vt:lpstr>Kontrolní proces</vt:lpstr>
      <vt:lpstr>Kontrolní systém organizace</vt:lpstr>
      <vt:lpstr>Subjekty kontroly</vt:lpstr>
      <vt:lpstr>Audit</vt:lpstr>
      <vt:lpstr>Controlling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Kontrola</dc:title>
  <dc:creator>buri</dc:creator>
  <cp:lastModifiedBy>Iva Buriánková</cp:lastModifiedBy>
  <cp:revision>3</cp:revision>
  <dcterms:created xsi:type="dcterms:W3CDTF">2013-03-04T07:53:20Z</dcterms:created>
  <dcterms:modified xsi:type="dcterms:W3CDTF">2013-06-28T08:50:35Z</dcterms:modified>
</cp:coreProperties>
</file>