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2E0038A-5189-4BA3-8009-70E2EDD7CDA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5611456-77F7-49C2-A438-268F67A04B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0608391"/>
              </p:ext>
            </p:extLst>
          </p:nvPr>
        </p:nvGraphicFramePr>
        <p:xfrm>
          <a:off x="2552700" y="687388"/>
          <a:ext cx="3865563" cy="5659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2700" y="687388"/>
                        <a:ext cx="3865563" cy="5659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301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kontroly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28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z hlediska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Přímá – probíhá na místě samém např. inspekce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Nepřímá – kontrola výsledků činnosti, např. účetních výkazů</a:t>
            </a:r>
          </a:p>
          <a:p>
            <a:endParaRPr lang="cs-CZ" dirty="0"/>
          </a:p>
        </p:txBody>
      </p:sp>
      <p:pic>
        <p:nvPicPr>
          <p:cNvPr id="2050" name="Picture 2" descr="C:\Users\buri\AppData\Local\Microsoft\Windows\Temporary Internet Files\Content.IE5\55UBMXJA\MP9004392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53136"/>
            <a:ext cx="2662645" cy="178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57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z hlediska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Předběžná – např. kontrola materiálu před výrobou, preventivní funkce</a:t>
            </a:r>
          </a:p>
          <a:p>
            <a:r>
              <a:rPr lang="cs-CZ" dirty="0" smtClean="0"/>
              <a:t>Průběžná – např. kontrola pracovních postupů</a:t>
            </a:r>
          </a:p>
          <a:p>
            <a:r>
              <a:rPr lang="cs-CZ" dirty="0" smtClean="0"/>
              <a:t>Následná – např. výstupní kontrola výrobků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89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z hlediska rozsahu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Komplexní – propracovaná systém kontroly všech firemních činností</a:t>
            </a:r>
          </a:p>
          <a:p>
            <a:r>
              <a:rPr lang="cs-CZ" dirty="0" smtClean="0"/>
              <a:t>Dílčí – týká se jednotlivých úseků nebo činností ve firmě</a:t>
            </a:r>
          </a:p>
          <a:p>
            <a:endParaRPr lang="cs-CZ" dirty="0"/>
          </a:p>
        </p:txBody>
      </p:sp>
      <p:pic>
        <p:nvPicPr>
          <p:cNvPr id="3077" name="Picture 5" descr="C:\Users\buri\AppData\Local\Microsoft\Windows\Temporary Internet Files\Content.IE5\55UBMXJA\MC900238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988" y="3527425"/>
            <a:ext cx="2501900" cy="232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66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Kontrola z hlediska doby trvání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Nepřetržitá – probíhá neustále např. sebekontrola, kamerové systémy..</a:t>
            </a:r>
          </a:p>
          <a:p>
            <a:r>
              <a:rPr lang="cs-CZ" dirty="0" smtClean="0"/>
              <a:t>Občasná pravidelná – v pravidelných předem známých termínech např. inventarizace</a:t>
            </a:r>
          </a:p>
          <a:p>
            <a:r>
              <a:rPr lang="cs-CZ" dirty="0" smtClean="0"/>
              <a:t>Občasná nepravidelná – namátková, přepadová např. předávací inventura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468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z hlediska subjektu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vnitřní – provádí zaměstnanec firmy podle vnitropodnikových směrnic</a:t>
            </a:r>
          </a:p>
          <a:p>
            <a:r>
              <a:rPr lang="cs-CZ" dirty="0" smtClean="0"/>
              <a:t>vnější – provádí nezávislé kontrolní organizace, např. finanční úřady, živnostenské úřady</a:t>
            </a:r>
          </a:p>
          <a:p>
            <a:endParaRPr lang="cs-CZ" dirty="0"/>
          </a:p>
        </p:txBody>
      </p:sp>
      <p:pic>
        <p:nvPicPr>
          <p:cNvPr id="1026" name="Picture 2" descr="C:\Users\buri\AppData\Local\Microsoft\Windows\Temporary Internet Files\Content.IE5\ZCL4PJO2\MC900233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90559"/>
            <a:ext cx="3941275" cy="227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868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800200"/>
          </a:xfrm>
        </p:spPr>
        <p:txBody>
          <a:bodyPr>
            <a:normAutofit/>
          </a:bodyPr>
          <a:lstStyle/>
          <a:p>
            <a:r>
              <a:rPr lang="cs-CZ" dirty="0" smtClean="0"/>
              <a:t>Úkol č.1 – zařaďte kontrolu obchodníka ČOI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místa</a:t>
            </a:r>
          </a:p>
          <a:p>
            <a:r>
              <a:rPr lang="cs-CZ" dirty="0" smtClean="0"/>
              <a:t>podle času</a:t>
            </a:r>
          </a:p>
          <a:p>
            <a:r>
              <a:rPr lang="cs-CZ" dirty="0" smtClean="0"/>
              <a:t>podle rozsahu</a:t>
            </a:r>
          </a:p>
          <a:p>
            <a:r>
              <a:rPr lang="cs-CZ" dirty="0" smtClean="0"/>
              <a:t>podle doby trvání </a:t>
            </a:r>
          </a:p>
          <a:p>
            <a:r>
              <a:rPr lang="cs-CZ" dirty="0" smtClean="0"/>
              <a:t>podle subjektu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73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místa - přímá</a:t>
            </a:r>
          </a:p>
          <a:p>
            <a:r>
              <a:rPr lang="cs-CZ" dirty="0" smtClean="0"/>
              <a:t>podle času - průběžná</a:t>
            </a:r>
          </a:p>
          <a:p>
            <a:r>
              <a:rPr lang="cs-CZ" dirty="0" smtClean="0"/>
              <a:t>podle rozsahu - dílčí</a:t>
            </a:r>
          </a:p>
          <a:p>
            <a:r>
              <a:rPr lang="cs-CZ" dirty="0" smtClean="0"/>
              <a:t>podle doby trvání – občasná nepravidelná</a:t>
            </a:r>
          </a:p>
          <a:p>
            <a:r>
              <a:rPr lang="cs-CZ" dirty="0" smtClean="0"/>
              <a:t>podle subjektu - vnější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193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č.2 – zařaďte kontrolu dodržování pracovní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místa</a:t>
            </a:r>
          </a:p>
          <a:p>
            <a:r>
              <a:rPr lang="cs-CZ" dirty="0" smtClean="0"/>
              <a:t>podle času</a:t>
            </a:r>
          </a:p>
          <a:p>
            <a:r>
              <a:rPr lang="cs-CZ" dirty="0" smtClean="0"/>
              <a:t>podle rozsahu</a:t>
            </a:r>
          </a:p>
          <a:p>
            <a:r>
              <a:rPr lang="cs-CZ" dirty="0" smtClean="0"/>
              <a:t>podle doby trvání </a:t>
            </a:r>
          </a:p>
          <a:p>
            <a:r>
              <a:rPr lang="cs-CZ" dirty="0" smtClean="0"/>
              <a:t>podle subjektu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94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 úkolu </a:t>
            </a:r>
            <a:r>
              <a:rPr lang="cs-CZ" dirty="0" smtClean="0"/>
              <a:t>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místa - přímá</a:t>
            </a:r>
          </a:p>
          <a:p>
            <a:r>
              <a:rPr lang="cs-CZ" dirty="0"/>
              <a:t>podle času - průběžná</a:t>
            </a:r>
          </a:p>
          <a:p>
            <a:r>
              <a:rPr lang="cs-CZ" dirty="0"/>
              <a:t>podle rozsahu - dílčí</a:t>
            </a:r>
          </a:p>
          <a:p>
            <a:r>
              <a:rPr lang="cs-CZ" dirty="0"/>
              <a:t>podle doby trvání – občasná nepravidelná</a:t>
            </a:r>
          </a:p>
          <a:p>
            <a:r>
              <a:rPr lang="cs-CZ" dirty="0"/>
              <a:t>podle subjektu - </a:t>
            </a:r>
            <a:r>
              <a:rPr lang="cs-CZ" dirty="0" smtClean="0"/>
              <a:t>vnitřní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24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76</TotalTime>
  <Words>226</Words>
  <Application>Microsoft Office PowerPoint</Application>
  <PresentationFormat>Předvádění na obrazovce (4:3)</PresentationFormat>
  <Paragraphs>44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Austin</vt:lpstr>
      <vt:lpstr>Microsoft Word Document</vt:lpstr>
      <vt:lpstr>Prezentace aplikace PowerPoint</vt:lpstr>
      <vt:lpstr>Druhy kontroly</vt:lpstr>
      <vt:lpstr>Kontrola z hlediska místa</vt:lpstr>
      <vt:lpstr>Kontrola z hlediska času</vt:lpstr>
      <vt:lpstr>Kontrola z hlediska rozsahu</vt:lpstr>
      <vt:lpstr>Kontrola z hlediska doby trvání</vt:lpstr>
      <vt:lpstr>Kontrola z hlediska subjektu </vt:lpstr>
      <vt:lpstr>Úkol č.1 – zařaďte kontrolu obchodníka ČOI </vt:lpstr>
      <vt:lpstr>Řešení úkolu č.1</vt:lpstr>
      <vt:lpstr>Úkol č.2 – zařaďte kontrolu dodržování pracovní doby</vt:lpstr>
      <vt:lpstr>Řešení úkolu č.2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kontroly</dc:title>
  <dc:creator>Iva Buriánková</dc:creator>
  <cp:lastModifiedBy>Iva Buriánková</cp:lastModifiedBy>
  <cp:revision>9</cp:revision>
  <dcterms:created xsi:type="dcterms:W3CDTF">2013-03-05T08:17:12Z</dcterms:created>
  <dcterms:modified xsi:type="dcterms:W3CDTF">2013-06-28T08:53:25Z</dcterms:modified>
</cp:coreProperties>
</file>