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9CC3BE1-C98C-4315-A972-371BB6984A1D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3F5FBA7-E2EE-4412-B08F-2EC219B57A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55788355"/>
              </p:ext>
            </p:extLst>
          </p:nvPr>
        </p:nvGraphicFramePr>
        <p:xfrm>
          <a:off x="2411760" y="269523"/>
          <a:ext cx="4320480" cy="63166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633110" progId="Word.Document.12">
                  <p:embed/>
                </p:oleObj>
              </mc:Choice>
              <mc:Fallback>
                <p:oleObj name="Dokument" r:id="rId3" imgW="5903610" imgH="863311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69523"/>
                        <a:ext cx="4320480" cy="63166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1320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Klasický management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55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KLASICKÝ MANAGEMENT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rvní fáze vývoje managementu</a:t>
            </a:r>
          </a:p>
          <a:p>
            <a:r>
              <a:rPr lang="cs-CZ" dirty="0" smtClean="0"/>
              <a:t>1900-1930</a:t>
            </a:r>
          </a:p>
          <a:p>
            <a:r>
              <a:rPr lang="cs-CZ" dirty="0"/>
              <a:t>v</a:t>
            </a:r>
            <a:r>
              <a:rPr lang="cs-CZ" dirty="0" smtClean="0"/>
              <a:t>ychází z praxe, zaměřen na organizování výroby a uspořádání pracovních procesů</a:t>
            </a:r>
          </a:p>
          <a:p>
            <a:r>
              <a:rPr lang="cs-CZ" dirty="0"/>
              <a:t>h</a:t>
            </a:r>
            <a:r>
              <a:rPr lang="cs-CZ" dirty="0" smtClean="0"/>
              <a:t>lavní představitelé – Ford, </a:t>
            </a:r>
            <a:r>
              <a:rPr lang="cs-CZ" dirty="0" err="1" smtClean="0"/>
              <a:t>Taylor</a:t>
            </a:r>
            <a:r>
              <a:rPr lang="cs-CZ" dirty="0" smtClean="0"/>
              <a:t>, </a:t>
            </a:r>
            <a:r>
              <a:rPr lang="cs-CZ" dirty="0" err="1" smtClean="0"/>
              <a:t>Fayol</a:t>
            </a:r>
            <a:r>
              <a:rPr lang="cs-CZ" dirty="0" smtClean="0"/>
              <a:t>, Weber, Baťa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16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Henry Ford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zavedl </a:t>
            </a:r>
            <a:r>
              <a:rPr lang="cs-CZ" dirty="0"/>
              <a:t>pásovou </a:t>
            </a:r>
            <a:r>
              <a:rPr lang="cs-CZ" dirty="0" smtClean="0"/>
              <a:t>výrobu</a:t>
            </a:r>
          </a:p>
          <a:p>
            <a:r>
              <a:rPr lang="cs-CZ" dirty="0" smtClean="0"/>
              <a:t>prakticky </a:t>
            </a:r>
            <a:r>
              <a:rPr lang="cs-CZ" dirty="0"/>
              <a:t>dokázal  výhody masové </a:t>
            </a:r>
            <a:r>
              <a:rPr lang="cs-CZ" dirty="0" smtClean="0"/>
              <a:t>produkce</a:t>
            </a:r>
          </a:p>
          <a:p>
            <a:r>
              <a:rPr lang="cs-CZ" dirty="0" smtClean="0"/>
              <a:t>vyráběl ve velkém jeden standardní typ vozu – stlačil náklady na polovinu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buri\AppData\Local\Microsoft\Windows\Temporary Internet Files\Content.IE5\4U6TF7KQ\MC900071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060" y="2852936"/>
            <a:ext cx="3336202" cy="218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345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Frederick W. </a:t>
            </a:r>
            <a:r>
              <a:rPr lang="cs-CZ" b="1" dirty="0" err="1" smtClean="0"/>
              <a:t>Taylor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zakladatel </a:t>
            </a:r>
            <a:r>
              <a:rPr lang="cs-CZ" dirty="0"/>
              <a:t>vědeckého </a:t>
            </a:r>
            <a:r>
              <a:rPr lang="cs-CZ" dirty="0" smtClean="0"/>
              <a:t>managementu</a:t>
            </a:r>
          </a:p>
          <a:p>
            <a:r>
              <a:rPr lang="cs-CZ" dirty="0" smtClean="0"/>
              <a:t> </a:t>
            </a:r>
            <a:r>
              <a:rPr lang="cs-CZ" dirty="0"/>
              <a:t>měl praktické zkušenosti z </a:t>
            </a:r>
            <a:r>
              <a:rPr lang="cs-CZ" dirty="0" smtClean="0"/>
              <a:t>oceláren, zabýval </a:t>
            </a:r>
            <a:r>
              <a:rPr lang="cs-CZ" dirty="0"/>
              <a:t>se řízením </a:t>
            </a:r>
            <a:r>
              <a:rPr lang="cs-CZ" dirty="0" smtClean="0"/>
              <a:t>výroby</a:t>
            </a:r>
          </a:p>
          <a:p>
            <a:r>
              <a:rPr lang="cs-CZ" dirty="0" smtClean="0"/>
              <a:t>prosazoval </a:t>
            </a:r>
            <a:r>
              <a:rPr lang="cs-CZ" dirty="0"/>
              <a:t>vybírání nejlepších zaměstnanců pro konkrétní práci, jejich motivování denními úkoly a úkolovou </a:t>
            </a:r>
            <a:r>
              <a:rPr lang="cs-CZ" dirty="0" smtClean="0"/>
              <a:t>mzdou</a:t>
            </a:r>
          </a:p>
          <a:p>
            <a:r>
              <a:rPr lang="cs-CZ" dirty="0" smtClean="0"/>
              <a:t> řídící </a:t>
            </a:r>
            <a:r>
              <a:rPr lang="cs-CZ" dirty="0"/>
              <a:t>pracovníci měli být odborně kvalifikovaní, pracovníci disciplinovaní a měli dostávat příkazy od několika specializovaných mistrů.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335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Henri</a:t>
            </a:r>
            <a:r>
              <a:rPr lang="cs-CZ" b="1" dirty="0"/>
              <a:t> </a:t>
            </a:r>
            <a:r>
              <a:rPr lang="cs-CZ" b="1" dirty="0" err="1" smtClean="0"/>
              <a:t>Fayol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francouzský průmyslník</a:t>
            </a:r>
          </a:p>
          <a:p>
            <a:r>
              <a:rPr lang="cs-CZ" dirty="0" smtClean="0"/>
              <a:t>podnikové </a:t>
            </a:r>
            <a:r>
              <a:rPr lang="cs-CZ" dirty="0"/>
              <a:t>činnosti rozdělil do 6 skupin a blíž se zabýval manažerskými </a:t>
            </a:r>
            <a:r>
              <a:rPr lang="cs-CZ" dirty="0" smtClean="0"/>
              <a:t>činnostmi</a:t>
            </a:r>
          </a:p>
          <a:p>
            <a:r>
              <a:rPr lang="cs-CZ" dirty="0" smtClean="0"/>
              <a:t>určil </a:t>
            </a:r>
            <a:r>
              <a:rPr lang="cs-CZ" dirty="0"/>
              <a:t>základní manažerské činnosti – plánování, organizování, přikazování, koordinaci a kontrolu </a:t>
            </a:r>
            <a:endParaRPr lang="cs-CZ" dirty="0" smtClean="0"/>
          </a:p>
          <a:p>
            <a:r>
              <a:rPr lang="cs-CZ" dirty="0" smtClean="0"/>
              <a:t>vymezil </a:t>
            </a:r>
            <a:r>
              <a:rPr lang="cs-CZ" dirty="0"/>
              <a:t>základní principy  managementu, </a:t>
            </a:r>
            <a:r>
              <a:rPr lang="cs-CZ" dirty="0" smtClean="0"/>
              <a:t>např</a:t>
            </a:r>
            <a:r>
              <a:rPr lang="cs-CZ" dirty="0"/>
              <a:t>. dělba práce, pravomoc a odpovědnost, disciplína a </a:t>
            </a:r>
            <a:r>
              <a:rPr lang="cs-CZ" dirty="0" smtClean="0"/>
              <a:t>pořádek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656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Max </a:t>
            </a:r>
            <a:r>
              <a:rPr lang="cs-CZ" b="1" dirty="0" smtClean="0"/>
              <a:t>Weber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vymezil </a:t>
            </a:r>
            <a:r>
              <a:rPr lang="cs-CZ" dirty="0"/>
              <a:t>pravidla pro úspěšné fungování </a:t>
            </a:r>
            <a:r>
              <a:rPr lang="cs-CZ" dirty="0" smtClean="0"/>
              <a:t>firmy</a:t>
            </a:r>
          </a:p>
          <a:p>
            <a:r>
              <a:rPr lang="cs-CZ" dirty="0" smtClean="0"/>
              <a:t> základem </a:t>
            </a:r>
            <a:r>
              <a:rPr lang="cs-CZ" dirty="0"/>
              <a:t>je disciplína, pořádek, přesné vymezení práv a povinností každého pracovníka, soustava norem a </a:t>
            </a:r>
            <a:r>
              <a:rPr lang="cs-CZ" dirty="0" smtClean="0"/>
              <a:t>pravidel</a:t>
            </a:r>
          </a:p>
          <a:p>
            <a:r>
              <a:rPr lang="cs-CZ" dirty="0" smtClean="0"/>
              <a:t>vedoucí </a:t>
            </a:r>
            <a:r>
              <a:rPr lang="cs-CZ" dirty="0"/>
              <a:t>pracovník by měl vytvářet podmínky a řídit neosobně a spravedlivě</a:t>
            </a:r>
          </a:p>
        </p:txBody>
      </p:sp>
    </p:spTree>
    <p:extLst>
      <p:ext uri="{BB962C8B-B14F-4D97-AF65-F5344CB8AC3E}">
        <p14:creationId xmlns:p14="http://schemas.microsoft.com/office/powerpoint/2010/main" val="244869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Tomáš Baťa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založil </a:t>
            </a:r>
            <a:r>
              <a:rPr lang="cs-CZ" dirty="0"/>
              <a:t>a vedl firmu na výrobu obuvi ve </a:t>
            </a:r>
            <a:r>
              <a:rPr lang="cs-CZ" dirty="0" smtClean="0"/>
              <a:t>Zlíně</a:t>
            </a:r>
          </a:p>
          <a:p>
            <a:r>
              <a:rPr lang="cs-CZ" dirty="0" smtClean="0"/>
              <a:t>v</a:t>
            </a:r>
            <a:r>
              <a:rPr lang="cs-CZ" dirty="0"/>
              <a:t> praxi uplatňoval poznatky </a:t>
            </a:r>
            <a:r>
              <a:rPr lang="cs-CZ" dirty="0" smtClean="0"/>
              <a:t>Forda </a:t>
            </a:r>
            <a:r>
              <a:rPr lang="cs-CZ" dirty="0"/>
              <a:t>a </a:t>
            </a:r>
            <a:r>
              <a:rPr lang="cs-CZ" dirty="0" err="1" smtClean="0"/>
              <a:t>Taylora</a:t>
            </a:r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potomci pokračují v rodinné tradici, před okupací se jim podařilo firmu přenést do </a:t>
            </a:r>
            <a:r>
              <a:rPr lang="cs-CZ" dirty="0" smtClean="0"/>
              <a:t>Kanady</a:t>
            </a:r>
          </a:p>
          <a:p>
            <a:r>
              <a:rPr lang="cs-CZ" dirty="0" smtClean="0"/>
              <a:t> </a:t>
            </a:r>
            <a:r>
              <a:rPr lang="cs-CZ" dirty="0"/>
              <a:t>dnes je to nadnárodní obuvnický koncern s více než 100 továrnami v 90 zemích světa</a:t>
            </a:r>
          </a:p>
        </p:txBody>
      </p:sp>
      <p:pic>
        <p:nvPicPr>
          <p:cNvPr id="2051" name="Picture 3" descr="C:\Users\buri\AppData\Local\Microsoft\Windows\Temporary Internet Files\Content.IE5\ZCL4PJO2\MC900319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6632"/>
            <a:ext cx="1807769" cy="176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6523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Baťa - management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veškerou činnost plánoval </a:t>
            </a:r>
            <a:r>
              <a:rPr lang="cs-CZ" dirty="0" smtClean="0"/>
              <a:t> -pololetí</a:t>
            </a:r>
            <a:endParaRPr lang="cs-CZ" dirty="0"/>
          </a:p>
          <a:p>
            <a:pPr lvl="0"/>
            <a:r>
              <a:rPr lang="cs-CZ" dirty="0"/>
              <a:t>zavedl hospodářská střediska, sledoval jejich výkony a hospodaření</a:t>
            </a:r>
          </a:p>
          <a:p>
            <a:pPr lvl="0"/>
            <a:r>
              <a:rPr lang="cs-CZ" dirty="0"/>
              <a:t>vedoucí středisek plně odpovídali za jejich činnost a byli odměňováni podle výsledků hospodaření </a:t>
            </a:r>
            <a:r>
              <a:rPr lang="cs-CZ" dirty="0" smtClean="0"/>
              <a:t>-podíl </a:t>
            </a:r>
            <a:r>
              <a:rPr lang="cs-CZ" dirty="0"/>
              <a:t>na zisku se jim zapisoval na </a:t>
            </a:r>
            <a:r>
              <a:rPr lang="cs-CZ" dirty="0" smtClean="0"/>
              <a:t>konta</a:t>
            </a:r>
            <a:endParaRPr lang="cs-CZ" dirty="0"/>
          </a:p>
          <a:p>
            <a:pPr lvl="0"/>
            <a:r>
              <a:rPr lang="cs-CZ" dirty="0"/>
              <a:t>týdenní zúčtování mělo signalizovat problémy</a:t>
            </a:r>
          </a:p>
          <a:p>
            <a:endParaRPr lang="cs-CZ" dirty="0"/>
          </a:p>
        </p:txBody>
      </p:sp>
      <p:pic>
        <p:nvPicPr>
          <p:cNvPr id="5122" name="Picture 2" descr="C:\Users\buri\AppData\Local\Microsoft\Windows\Temporary Internet Files\Content.IE5\LS83J12P\MC900312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92696"/>
            <a:ext cx="1798637" cy="146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96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Baťa - management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důraz na pořádek a disciplínu – zákaz  kouření , pití alkoholu a opouštění pracoviště, přehledná evidence a uložení materiálu</a:t>
            </a:r>
          </a:p>
          <a:p>
            <a:pPr lvl="0"/>
            <a:r>
              <a:rPr lang="cs-CZ" dirty="0" smtClean="0"/>
              <a:t>pro své zaměstnance staví obytné domy, školy, nemocnice, zavádí jim podnikové spoření…. – připoutání k firmě</a:t>
            </a:r>
          </a:p>
          <a:p>
            <a:endParaRPr lang="cs-CZ" dirty="0"/>
          </a:p>
        </p:txBody>
      </p:sp>
      <p:pic>
        <p:nvPicPr>
          <p:cNvPr id="4098" name="Picture 2" descr="C:\Users\buri\AppData\Local\Microsoft\Windows\Temporary Internet Files\Content.IE5\4U6TF7KQ\MC9003892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986" y="188640"/>
            <a:ext cx="1709014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buri\AppData\Local\Microsoft\Windows\Temporary Internet Files\Content.IE5\4U6TF7KQ\MC900290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52053"/>
            <a:ext cx="2246768" cy="150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236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Baťa - marketing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baťovské </a:t>
            </a:r>
            <a:r>
              <a:rPr lang="cs-CZ" dirty="0"/>
              <a:t>ceny (9</a:t>
            </a:r>
            <a:r>
              <a:rPr lang="cs-CZ" dirty="0" smtClean="0"/>
              <a:t>)</a:t>
            </a:r>
          </a:p>
          <a:p>
            <a:r>
              <a:rPr lang="cs-CZ" dirty="0" smtClean="0"/>
              <a:t> </a:t>
            </a:r>
            <a:r>
              <a:rPr lang="cs-CZ" dirty="0"/>
              <a:t>změna materiálu a zároveň snížení ceny </a:t>
            </a:r>
            <a:r>
              <a:rPr lang="cs-CZ" dirty="0" smtClean="0"/>
              <a:t>výrobku</a:t>
            </a:r>
          </a:p>
          <a:p>
            <a:r>
              <a:rPr lang="cs-CZ" dirty="0" smtClean="0"/>
              <a:t> </a:t>
            </a:r>
            <a:r>
              <a:rPr lang="cs-CZ" dirty="0"/>
              <a:t>slevy </a:t>
            </a:r>
            <a:r>
              <a:rPr lang="cs-CZ" dirty="0" smtClean="0"/>
              <a:t>na polovinu během krize</a:t>
            </a:r>
          </a:p>
          <a:p>
            <a:r>
              <a:rPr lang="cs-CZ" dirty="0" smtClean="0"/>
              <a:t> </a:t>
            </a:r>
            <a:r>
              <a:rPr lang="cs-CZ" dirty="0"/>
              <a:t>nové zakázky pro armádu během </a:t>
            </a:r>
            <a:r>
              <a:rPr lang="cs-CZ" dirty="0" smtClean="0"/>
              <a:t>války</a:t>
            </a:r>
          </a:p>
          <a:p>
            <a:r>
              <a:rPr lang="cs-CZ" dirty="0" smtClean="0"/>
              <a:t> reklama, první plakáty</a:t>
            </a:r>
            <a:endParaRPr lang="cs-CZ" dirty="0"/>
          </a:p>
        </p:txBody>
      </p:sp>
      <p:pic>
        <p:nvPicPr>
          <p:cNvPr id="3074" name="Picture 2" descr="C:\Users\buri\AppData\Local\Microsoft\Windows\Temporary Internet Files\Content.IE5\4U6TF7KQ\MC900304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1656184" cy="1920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uri\AppData\Local\Microsoft\Windows\Temporary Internet Files\Content.IE5\ZCL4PJO2\MC9000788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07963"/>
            <a:ext cx="1814775" cy="160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97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</TotalTime>
  <Words>286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Aerodynamika</vt:lpstr>
      <vt:lpstr>Microsoft Word Document</vt:lpstr>
      <vt:lpstr>Prezentace aplikace PowerPoint</vt:lpstr>
      <vt:lpstr>Klasický management</vt:lpstr>
      <vt:lpstr>KLASICKÝ MANAGEMENT</vt:lpstr>
      <vt:lpstr>Henry Ford</vt:lpstr>
      <vt:lpstr>Frederick W. Taylor</vt:lpstr>
      <vt:lpstr>Henri Fayol</vt:lpstr>
      <vt:lpstr>Max Weber</vt:lpstr>
      <vt:lpstr>Tomáš Baťa</vt:lpstr>
      <vt:lpstr>Baťa - management</vt:lpstr>
      <vt:lpstr>Baťa - management</vt:lpstr>
      <vt:lpstr>Baťa - marketing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Klasický management</dc:title>
  <dc:creator>Iva Buriánková</dc:creator>
  <cp:lastModifiedBy>Iva Buriánková</cp:lastModifiedBy>
  <cp:revision>6</cp:revision>
  <dcterms:created xsi:type="dcterms:W3CDTF">2013-03-04T16:54:27Z</dcterms:created>
  <dcterms:modified xsi:type="dcterms:W3CDTF">2013-06-28T08:55:55Z</dcterms:modified>
</cp:coreProperties>
</file>