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6" r:id="rId2"/>
    <p:sldId id="256" r:id="rId3"/>
    <p:sldId id="263" r:id="rId4"/>
    <p:sldId id="264" r:id="rId5"/>
    <p:sldId id="257" r:id="rId6"/>
    <p:sldId id="265" r:id="rId7"/>
    <p:sldId id="258" r:id="rId8"/>
    <p:sldId id="259" r:id="rId9"/>
    <p:sldId id="260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219" d="100"/>
          <a:sy n="219" d="100"/>
        </p:scale>
        <p:origin x="1494" y="27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36906479-E25E-470C-AF65-204A1FC37D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A35C9-8D07-44A5-85D1-45C33B35BE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06479-E25E-470C-AF65-204A1FC37D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A35C9-8D07-44A5-85D1-45C33B35BE9D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06479-E25E-470C-AF65-204A1FC37D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A35C9-8D07-44A5-85D1-45C33B35BE9D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06479-E25E-470C-AF65-204A1FC37D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A35C9-8D07-44A5-85D1-45C33B35BE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06479-E25E-470C-AF65-204A1FC37D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A35C9-8D07-44A5-85D1-45C33B35BE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06479-E25E-470C-AF65-204A1FC37D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A35C9-8D07-44A5-85D1-45C33B35BE9D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06479-E25E-470C-AF65-204A1FC37D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A35C9-8D07-44A5-85D1-45C33B35BE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06479-E25E-470C-AF65-204A1FC37D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A35C9-8D07-44A5-85D1-45C33B35BE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06479-E25E-470C-AF65-204A1FC37D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A35C9-8D07-44A5-85D1-45C33B35BE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06479-E25E-470C-AF65-204A1FC37D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A35C9-8D07-44A5-85D1-45C33B35BE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06479-E25E-470C-AF65-204A1FC37D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A35C9-8D07-44A5-85D1-45C33B35BE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36906479-E25E-470C-AF65-204A1FC37D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805A35C9-8D07-44A5-85D1-45C33B35BE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62379310"/>
              </p:ext>
            </p:extLst>
          </p:nvPr>
        </p:nvGraphicFramePr>
        <p:xfrm>
          <a:off x="3130550" y="1158875"/>
          <a:ext cx="2913063" cy="4370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3" imgW="5901230" imgH="8863158" progId="Word.Document.12">
                  <p:embed/>
                </p:oleObj>
              </mc:Choice>
              <mc:Fallback>
                <p:oleObj name="Dokument" r:id="rId3" imgW="5901230" imgH="886315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130550" y="1158875"/>
                        <a:ext cx="2913063" cy="43703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42481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OSOBNÍ  DOPISY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OSOBNÍ DOPISY -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NEFORMÁLNÍ, NEOFICIÁLNÍ</a:t>
            </a:r>
          </a:p>
          <a:p>
            <a:r>
              <a:rPr lang="cs-CZ" dirty="0" smtClean="0"/>
              <a:t>CITOVĚ ZABARVENÉ</a:t>
            </a:r>
          </a:p>
          <a:p>
            <a:r>
              <a:rPr lang="cs-CZ" dirty="0" smtClean="0"/>
              <a:t>VYJADŘOVÁNÍ V NÁZNACÍCH</a:t>
            </a:r>
          </a:p>
          <a:p>
            <a:r>
              <a:rPr lang="cs-CZ" dirty="0" smtClean="0"/>
              <a:t>STYL MLUVENÝCH PROJEVŮ – i nespisovné vyjadřování</a:t>
            </a:r>
          </a:p>
          <a:p>
            <a:r>
              <a:rPr lang="cs-CZ" dirty="0" smtClean="0"/>
              <a:t>TEMATICKÁ NEUSPOŘÁDANOST – přeskakování </a:t>
            </a:r>
          </a:p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Úprava osobních dopisů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KLASICKÁ   - ODSAZUJÍ SE ZAČÁTKY ODSTAVCŮ – 5      ÚHOZŮ OD LEVÉ SVISLICE, PODPIS VPRAVO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BLOKOVÁ – LEVÝ OKRAJ ZAROVNANÝ OD LEVÉ SVISLICE, MEZI ODSTAVCI VYNECHANÝ ŘÁDEK, PODPIS VLEVO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PODPIS VLASTNORUČNÍ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BLAHOPŘEJNÉ  DOPISY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Gratulace, blahopřejné dopisy píšeme k různým příležitostem – Vánocům, Velikonocům, narozeninám, životním jubileím, k životním výročím, úspěchům v osobním i pracovním životě.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OSOBNÍ DOPISY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Poděkování za dar, lékařskou péči, za projevené blahopřání i soustrast, kondolence, žádost, stížnost, odmítnutí, přihláška omluva, pozvání, pozvánka, inzerát, odpověď na inzerát, pohledy, drobné vzkazy, otevřené dopisy, anonymní dopisy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BLAHOPŘEJNÉ DOPISY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Píšeme osobám známým – citlivě, vtipně, humorně, srdečně</a:t>
            </a:r>
          </a:p>
          <a:p>
            <a:r>
              <a:rPr lang="cs-CZ" dirty="0" smtClean="0"/>
              <a:t>- poděkujeme, je-li to vhodné</a:t>
            </a:r>
          </a:p>
          <a:p>
            <a:r>
              <a:rPr lang="cs-CZ" dirty="0" smtClean="0"/>
              <a:t>- oslovení volíme, jak jsme zvyklí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484784"/>
            <a:ext cx="6400800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Text  blahopřání k životnímu jubileu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Milá Maruško,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s překvapením zjišťuji, že zanedlouho slavíš své „kulaté“ narozeniny. Nikdo by Ti tento věk určitě nehádal.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Vzpomínám na léta našeho dětství a mládí, která jsme v </a:t>
            </a:r>
            <a:r>
              <a:rPr lang="cs-CZ" dirty="0" err="1" smtClean="0"/>
              <a:t>Semilech</a:t>
            </a:r>
            <a:r>
              <a:rPr lang="cs-CZ" dirty="0" smtClean="0"/>
              <a:t> prožily.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Věřím, že Ti Tvůj životní elán vydrží i do dalších let a že se budeme společně setkávat nejen na srazech naší bývalé třídy.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Přeji Ti, abys své narozeniny příjemně oslavila v kruhu svých blízkých. Do dalších let hodně zdraví, spokojenosti v práci i v rodině, ale i plno pěkných zážitků.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Se srdečným pozdravem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Karolina /podpis/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KLASICKÁ ÚPRAVA, ŘÁDKOVÁNÍ 1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Konkrétní 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Vaše bývalá spolužačka vás zve na sraz třídy 10 let po maturitě. Osobním dopisem se omlouváte, protože koncem června máte termín porodu.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OMLUVA NA SRAZ TŘÍDY</a:t>
            </a:r>
            <a:endParaRPr lang="cs-CZ" dirty="0"/>
          </a:p>
        </p:txBody>
      </p:sp>
      <p:pic>
        <p:nvPicPr>
          <p:cNvPr id="4" name="Zástupný symbol pro obsah 3" descr="Obrázek osobního dopis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124915" y="2204864"/>
            <a:ext cx="2894169" cy="3456384"/>
          </a:xfrm>
        </p:spPr>
      </p:pic>
      <p:sp>
        <p:nvSpPr>
          <p:cNvPr id="5" name="TextovéPole 4"/>
          <p:cNvSpPr txBox="1"/>
          <p:nvPr/>
        </p:nvSpPr>
        <p:spPr>
          <a:xfrm>
            <a:off x="1115616" y="4005064"/>
            <a:ext cx="1728192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NEPÍŠE SE OBSAH DOPISU</a:t>
            </a:r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 flipV="1">
            <a:off x="2915816" y="3861048"/>
            <a:ext cx="86409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516216" y="4797152"/>
            <a:ext cx="1872208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OSLOVENÍ CITOVĚ ZABARVENÉ</a:t>
            </a:r>
            <a:endParaRPr lang="cs-CZ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3707904" y="4077072"/>
            <a:ext cx="280831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403649" y="2420888"/>
            <a:ext cx="1728192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Bloková úprava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99</TotalTime>
  <Words>327</Words>
  <Application>Microsoft Office PowerPoint</Application>
  <PresentationFormat>Předvádění na obrazovce (4:3)</PresentationFormat>
  <Paragraphs>39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Svět módy</vt:lpstr>
      <vt:lpstr>Microsoft Word Document</vt:lpstr>
      <vt:lpstr>Prezentace aplikace PowerPoint</vt:lpstr>
      <vt:lpstr>OSOBNÍ  DOPISY</vt:lpstr>
      <vt:lpstr>OSOBNÍ DOPISY - CHARAKTERISTIKA</vt:lpstr>
      <vt:lpstr>Úprava osobních dopisů</vt:lpstr>
      <vt:lpstr>BLAHOPŘEJNÉ  DOPISY</vt:lpstr>
      <vt:lpstr>DALŠÍ OSOBNÍ DOPISY</vt:lpstr>
      <vt:lpstr>BLAHOPŘEJNÉ DOPISY</vt:lpstr>
      <vt:lpstr>Text  blahopřání k životnímu jubileu</vt:lpstr>
      <vt:lpstr>POKRAČOVÁNÍ</vt:lpstr>
      <vt:lpstr>Konkrétní příklad</vt:lpstr>
      <vt:lpstr>OMLUVA NA SRAZ TŘÍDY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OSOBNÍ  DOPISY</dc:title>
  <dc:creator>jirousoval</dc:creator>
  <cp:lastModifiedBy>Lída Jiroušová</cp:lastModifiedBy>
  <cp:revision>16</cp:revision>
  <dcterms:created xsi:type="dcterms:W3CDTF">2013-05-10T17:11:16Z</dcterms:created>
  <dcterms:modified xsi:type="dcterms:W3CDTF">2013-06-28T10:18:31Z</dcterms:modified>
</cp:coreProperties>
</file>