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66" r:id="rId4"/>
    <p:sldId id="257" r:id="rId5"/>
    <p:sldId id="259" r:id="rId6"/>
    <p:sldId id="258" r:id="rId7"/>
    <p:sldId id="260" r:id="rId8"/>
    <p:sldId id="261" r:id="rId9"/>
    <p:sldId id="262" r:id="rId10"/>
    <p:sldId id="265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56" autoAdjust="0"/>
  </p:normalViewPr>
  <p:slideViewPr>
    <p:cSldViewPr>
      <p:cViewPr>
        <p:scale>
          <a:sx n="176" d="100"/>
          <a:sy n="176" d="100"/>
        </p:scale>
        <p:origin x="-72" y="14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4CBDF55-47BD-43DB-BE94-EC9156F03B1E}" type="datetimeFigureOut">
              <a:rPr lang="cs-CZ" smtClean="0"/>
              <a:pPr/>
              <a:t>28.6.2013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10473C2-D20D-4FDE-A557-1CC4AD5862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367864931"/>
              </p:ext>
            </p:extLst>
          </p:nvPr>
        </p:nvGraphicFramePr>
        <p:xfrm>
          <a:off x="2343150" y="465138"/>
          <a:ext cx="3787775" cy="579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3" imgW="5901230" imgH="9036325" progId="Word.Document.12">
                  <p:embed/>
                </p:oleObj>
              </mc:Choice>
              <mc:Fallback>
                <p:oleObj name="Dokument" r:id="rId3" imgW="5901230" imgH="903632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43150" y="465138"/>
                        <a:ext cx="3787775" cy="5794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734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ZÁKLADY OBCHODNÍ KORESPONDENCE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KONTAKTY S ČESKOU POŠTOU</a:t>
            </a:r>
          </a:p>
          <a:p>
            <a:r>
              <a:rPr lang="cs-CZ" dirty="0" smtClean="0"/>
              <a:t>VYPLŇUJEME POŠTOVNÍ POUKÁZKY A, 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dirty="0" smtClean="0"/>
              <a:t>A - částku platí odesílatel v hotovosti, ze svého účtu – adresát získá peníze na účet</a:t>
            </a:r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B - odesílatel hradí bezhotovostně, adresátovi vyplacen v hotovosti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</a:p>
          <a:p>
            <a:pPr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                                                                                            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C - odesílatel platí v hotovosti, částka se adresátovi vyplatí v hotovosti.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b="1" dirty="0">
              <a:ln w="12700">
                <a:solidFill>
                  <a:srgbClr val="00B0F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62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Pokyny pro vyplňování:</a:t>
            </a:r>
          </a:p>
          <a:p>
            <a:pPr>
              <a:buNone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shodně vyplníme podací lístek i hlavní díl poukázky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částku ve slovech dohromady -  </a:t>
            </a:r>
            <a:r>
              <a:rPr lang="cs-CZ" dirty="0" err="1" smtClean="0"/>
              <a:t>Jedentisícdvěstě</a:t>
            </a:r>
            <a:r>
              <a:rPr lang="cs-CZ" dirty="0" smtClean="0"/>
              <a:t> Kč – 1.200 Kč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na hlavním díle poukázky vyplňujeme všechny číselné údaje zprava</a:t>
            </a:r>
          </a:p>
          <a:p>
            <a:pPr>
              <a:buFont typeface="Wingdings" pitchFamily="2" charset="2"/>
              <a:buChar char="q"/>
            </a:pPr>
            <a:endParaRPr lang="cs-CZ" sz="15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zvlášť napíšeme kód banky</a:t>
            </a:r>
          </a:p>
          <a:p>
            <a:pPr>
              <a:buFont typeface="Courier New" pitchFamily="49" charset="0"/>
              <a:buChar char="o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4" name="Zástupný symbol pro obsah 3" descr="Prázdná pk 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73593" y="2276872"/>
            <a:ext cx="7596813" cy="3895328"/>
          </a:xfrm>
        </p:spPr>
      </p:pic>
      <p:sp>
        <p:nvSpPr>
          <p:cNvPr id="5" name="TextovéPole 4"/>
          <p:cNvSpPr txBox="1"/>
          <p:nvPr/>
        </p:nvSpPr>
        <p:spPr>
          <a:xfrm>
            <a:off x="5652120" y="1484785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ZÁZNAMY POŠTY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2267744" y="1772816"/>
            <a:ext cx="331236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4283968" y="1916832"/>
            <a:ext cx="144016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4" name="Zástupný symbol pro obsah 3" descr="pk C CELÁ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85837" y="1870869"/>
            <a:ext cx="7172325" cy="4076700"/>
          </a:xfrm>
        </p:spPr>
      </p:pic>
      <p:sp>
        <p:nvSpPr>
          <p:cNvPr id="5" name="TextovéPole 4"/>
          <p:cNvSpPr txBox="1"/>
          <p:nvPr/>
        </p:nvSpPr>
        <p:spPr>
          <a:xfrm>
            <a:off x="1907704" y="6021289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Splátka dluhu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 flipV="1">
            <a:off x="2699792" y="5445224"/>
            <a:ext cx="1224136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6228184" y="5949281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Placené služby pošty</a:t>
            </a:r>
            <a:endParaRPr lang="cs-CZ" dirty="0"/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7452320" y="2492896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6588224" y="3068960"/>
            <a:ext cx="216024" cy="2880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4" name="Zástupný symbol pro obsah 3" descr="Podací lístek pk 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68797" y="1646238"/>
            <a:ext cx="2206406" cy="4525962"/>
          </a:xfrm>
        </p:spPr>
      </p:pic>
      <p:sp>
        <p:nvSpPr>
          <p:cNvPr id="5" name="TextovéPole 4"/>
          <p:cNvSpPr txBox="1"/>
          <p:nvPr/>
        </p:nvSpPr>
        <p:spPr>
          <a:xfrm>
            <a:off x="755576" y="198884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SHODNÉ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 flipH="1" flipV="1">
            <a:off x="1835696" y="2060848"/>
            <a:ext cx="3024336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H="1" flipV="1">
            <a:off x="1835696" y="2204864"/>
            <a:ext cx="2088232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588224" y="3284984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SLOVY DOHROMADY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5373216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ADRESA V LEVÉ SVISLICI</a:t>
            </a:r>
            <a:endParaRPr lang="cs-CZ" dirty="0"/>
          </a:p>
        </p:txBody>
      </p:sp>
      <p:cxnSp>
        <p:nvCxnSpPr>
          <p:cNvPr id="13" name="Přímá spojovací šipka 12"/>
          <p:cNvCxnSpPr/>
          <p:nvPr/>
        </p:nvCxnSpPr>
        <p:spPr>
          <a:xfrm>
            <a:off x="4572000" y="3284984"/>
            <a:ext cx="1872208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1835696" y="3933056"/>
            <a:ext cx="1728192" cy="18722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012160" y="537321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2X ZKONTROLUJ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6" name="Zástupný symbol pro obsah 5" descr="hLAVNÍ DÍL POUKÁZKY 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43284" y="1646238"/>
            <a:ext cx="5257431" cy="4525962"/>
          </a:xfrm>
        </p:spPr>
      </p:pic>
      <p:sp>
        <p:nvSpPr>
          <p:cNvPr id="7" name="TextovéPole 6"/>
          <p:cNvSpPr txBox="1"/>
          <p:nvPr/>
        </p:nvSpPr>
        <p:spPr>
          <a:xfrm>
            <a:off x="179512" y="2492896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ADRESÁT PENĚZ</a:t>
            </a:r>
            <a:endParaRPr lang="cs-CZ" dirty="0"/>
          </a:p>
        </p:txBody>
      </p:sp>
      <p:cxnSp>
        <p:nvCxnSpPr>
          <p:cNvPr id="9" name="Přímá spojovací šipka 8"/>
          <p:cNvCxnSpPr/>
          <p:nvPr/>
        </p:nvCxnSpPr>
        <p:spPr>
          <a:xfrm>
            <a:off x="1187624" y="2708920"/>
            <a:ext cx="86409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4" name="Zástupný symbol pro obsah 3" descr="sPRÁVNÁ CELÁ POUKÁZK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3781" y="1646238"/>
            <a:ext cx="7336438" cy="45259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pic>
        <p:nvPicPr>
          <p:cNvPr id="4" name="Zástupný symbol pro obsah 3" descr="pk A NH FAKULT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988840"/>
            <a:ext cx="7628132" cy="4525962"/>
          </a:xfrm>
        </p:spPr>
      </p:pic>
      <p:sp>
        <p:nvSpPr>
          <p:cNvPr id="5" name="Zaoblený obdélník 4"/>
          <p:cNvSpPr/>
          <p:nvPr/>
        </p:nvSpPr>
        <p:spPr>
          <a:xfrm>
            <a:off x="5004048" y="2852936"/>
            <a:ext cx="1080120" cy="432048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1412776"/>
            <a:ext cx="30243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/>
              <a:t>NAJDI  CHYBU!</a:t>
            </a:r>
            <a:endParaRPr lang="cs-CZ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2700">
                  <a:solidFill>
                    <a:srgbClr val="00B0F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POŠTOVNÍ POUKÁZKY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RADA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 na podacím lístku je číslo </a:t>
            </a:r>
            <a:r>
              <a:rPr lang="cs-CZ" smtClean="0"/>
              <a:t>účtu lomené </a:t>
            </a:r>
            <a:r>
              <a:rPr lang="cs-CZ" dirty="0" smtClean="0"/>
              <a:t>kódem banky  123456789/0100</a:t>
            </a:r>
          </a:p>
          <a:p>
            <a:pPr>
              <a:buFont typeface="Wingdings" pitchFamily="2" charset="2"/>
              <a:buChar char="q"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na poukázce je samostatně číslo účtu a samostatně kód banky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186</TotalTime>
  <Words>153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Lití písma</vt:lpstr>
      <vt:lpstr>Microsoft Word Document</vt:lpstr>
      <vt:lpstr>Prezentace aplikace PowerPoint</vt:lpstr>
      <vt:lpstr>ZÁKLADY OBCHODNÍ KORESPONDENCE</vt:lpstr>
      <vt:lpstr>POŠTOVNÍ POUKÁZKY</vt:lpstr>
      <vt:lpstr>POŠTOVNÍ POUKÁZKY</vt:lpstr>
      <vt:lpstr>POŠTOVNÍ POUKÁZKY</vt:lpstr>
      <vt:lpstr>POŠTOVNÍ POUKÁZKY</vt:lpstr>
      <vt:lpstr>POŠTOVNÍ POUKÁZKY</vt:lpstr>
      <vt:lpstr>POŠTOVNÍ POUKÁZKY</vt:lpstr>
      <vt:lpstr>POŠTOVNÍ POUKÁZKY</vt:lpstr>
      <vt:lpstr>POŠTOVNÍ POUKÁZKY</vt:lpstr>
      <vt:lpstr>POŠTOVNÍ POUKÁZKY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OBCHODNÍ KORESPONDENCE</dc:title>
  <dc:creator>jirousoval</dc:creator>
  <cp:lastModifiedBy>Lída Jiroušová</cp:lastModifiedBy>
  <cp:revision>31</cp:revision>
  <dcterms:created xsi:type="dcterms:W3CDTF">2013-06-17T20:27:35Z</dcterms:created>
  <dcterms:modified xsi:type="dcterms:W3CDTF">2013-06-28T10:21:25Z</dcterms:modified>
</cp:coreProperties>
</file>