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213" d="100"/>
          <a:sy n="213" d="100"/>
        </p:scale>
        <p:origin x="1332" y="44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A9A8-C2C7-49BB-8036-D26FB9EA053B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06C042-FE48-4938-97DA-06D1885265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932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06C042-FE48-4938-97DA-06D18852657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FA329C9-DC74-4281-87A0-872E27FF0B3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6ADB967-831B-4C82-B1D8-3993E5AB51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4115608"/>
              </p:ext>
            </p:extLst>
          </p:nvPr>
        </p:nvGraphicFramePr>
        <p:xfrm>
          <a:off x="2698750" y="550863"/>
          <a:ext cx="3805238" cy="572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" r:id="rId3" imgW="5901230" imgH="8884039" progId="Word.Document.12">
                  <p:embed/>
                </p:oleObj>
              </mc:Choice>
              <mc:Fallback>
                <p:oleObj name="Dokument" r:id="rId3" imgW="5901230" imgH="888403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98750" y="550863"/>
                        <a:ext cx="3805238" cy="5724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015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PŘÍPRAVA ZÁSILKY  PRO INTERNETOVÝ OBCHOD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556792"/>
            <a:ext cx="7890080" cy="46916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BĚŽNÝ ZPŮSOB DODÁNÍ ZÁSILKY</a:t>
            </a:r>
          </a:p>
          <a:p>
            <a:endParaRPr lang="cs-CZ" sz="1400" dirty="0" smtClean="0"/>
          </a:p>
          <a:p>
            <a:r>
              <a:rPr lang="cs-CZ" sz="2800" dirty="0" smtClean="0"/>
              <a:t>INTERNETOVÝ OBCHOD</a:t>
            </a:r>
          </a:p>
          <a:p>
            <a:endParaRPr lang="cs-CZ" sz="1400" dirty="0" smtClean="0"/>
          </a:p>
          <a:p>
            <a:r>
              <a:rPr lang="cs-CZ" sz="2800" dirty="0" smtClean="0"/>
              <a:t>PROSTŘEDNICTVÍM ČESKÉ POŠTY</a:t>
            </a:r>
          </a:p>
          <a:p>
            <a:endParaRPr lang="cs-CZ" sz="1400" dirty="0" smtClean="0"/>
          </a:p>
          <a:p>
            <a:r>
              <a:rPr lang="cs-CZ" sz="2800" dirty="0" smtClean="0"/>
              <a:t>PŘÍPRAVA ZÁSILKY – DODACÍ LIST, ZABALENÍ</a:t>
            </a:r>
          </a:p>
        </p:txBody>
      </p:sp>
      <p:pic>
        <p:nvPicPr>
          <p:cNvPr id="2051" name="Picture 3" descr="C:\Documents and Settings\jirousoval\Local Settings\Temporary Internet Files\Content.IE5\F1G7NLG1\MC90018611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228184" y="4653136"/>
            <a:ext cx="2016224" cy="17300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7890080" cy="4475584"/>
          </a:xfrm>
        </p:spPr>
        <p:txBody>
          <a:bodyPr/>
          <a:lstStyle/>
          <a:p>
            <a:r>
              <a:rPr lang="cs-CZ" dirty="0" smtClean="0"/>
              <a:t>Vyplnění</a:t>
            </a:r>
          </a:p>
          <a:p>
            <a:pPr>
              <a:buNone/>
            </a:pPr>
            <a:r>
              <a:rPr lang="cs-CZ" sz="1400" dirty="0" smtClean="0"/>
              <a:t> 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POŠTOVNÍ DOBÍRKOVÉ POUKÁZKY – A, C</a:t>
            </a:r>
          </a:p>
          <a:p>
            <a:pPr>
              <a:buNone/>
            </a:pPr>
            <a:endParaRPr lang="cs-CZ" sz="1400" dirty="0" smtClean="0"/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POŠTOVNÍHO PODACÍHO ARCHU, </a:t>
            </a:r>
            <a:r>
              <a:rPr lang="cs-CZ" dirty="0" smtClean="0"/>
              <a:t>nebo</a:t>
            </a:r>
            <a:r>
              <a:rPr lang="cs-CZ" dirty="0" smtClean="0">
                <a:solidFill>
                  <a:srgbClr val="002060"/>
                </a:solidFill>
              </a:rPr>
              <a:t> PODACÍHO LÍSTKU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BALENÍ</a:t>
            </a:r>
          </a:p>
          <a:p>
            <a:pPr lvl="1"/>
            <a:r>
              <a:rPr lang="cs-CZ" dirty="0" smtClean="0"/>
              <a:t>bezpečné, odpovídající obsahu zásilky</a:t>
            </a:r>
          </a:p>
          <a:p>
            <a:pPr lvl="1"/>
            <a:r>
              <a:rPr lang="cs-CZ" dirty="0" smtClean="0"/>
              <a:t>využití běžné obalové techniky na trhu</a:t>
            </a:r>
          </a:p>
          <a:p>
            <a:pPr lvl="1"/>
            <a:r>
              <a:rPr lang="cs-CZ" dirty="0" smtClean="0"/>
              <a:t>spočítáme náklady na balení –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balné</a:t>
            </a: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OZNAČENÍ ZÁSILKY </a:t>
            </a:r>
          </a:p>
          <a:p>
            <a:pPr lvl="1"/>
            <a:r>
              <a:rPr lang="cs-CZ" dirty="0" smtClean="0"/>
              <a:t>přesnou adresu odesílatele i adresáta, cenu a dobírku</a:t>
            </a:r>
            <a:endParaRPr lang="cs-CZ" dirty="0"/>
          </a:p>
        </p:txBody>
      </p:sp>
      <p:pic>
        <p:nvPicPr>
          <p:cNvPr id="1026" name="Picture 2" descr="C:\Documents and Settings\jirousoval\Local Settings\Temporary Internet Files\Content.IE5\LZDQIIKH\MC90033446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789040"/>
            <a:ext cx="1296144" cy="10801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48006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CENA </a:t>
            </a:r>
          </a:p>
          <a:p>
            <a:pPr lvl="1"/>
            <a:r>
              <a:rPr lang="cs-CZ" dirty="0" smtClean="0"/>
              <a:t>hodnota obsahu zásilky – např. knih</a:t>
            </a:r>
          </a:p>
          <a:p>
            <a:endParaRPr lang="cs-CZ" sz="1400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DOBÍRKA </a:t>
            </a:r>
          </a:p>
          <a:p>
            <a:pPr lvl="1"/>
            <a:r>
              <a:rPr lang="cs-CZ" dirty="0" smtClean="0"/>
              <a:t>cena, balné a poštovné</a:t>
            </a:r>
          </a:p>
          <a:p>
            <a:pPr>
              <a:buFont typeface="Arial" pitchFamily="34" charset="0"/>
              <a:buChar char="•"/>
            </a:pPr>
            <a:endParaRPr lang="cs-CZ" sz="1400" dirty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BALNÉ A POŠTOVNÉ </a:t>
            </a:r>
          </a:p>
          <a:p>
            <a:pPr lvl="1"/>
            <a:r>
              <a:rPr lang="cs-CZ" dirty="0" smtClean="0"/>
              <a:t>někdy hradí dodavatel -  v nabídce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Podací arch, nebo podací lístek?</a:t>
            </a:r>
            <a:endParaRPr lang="cs-CZ" dirty="0"/>
          </a:p>
        </p:txBody>
      </p:sp>
      <p:pic>
        <p:nvPicPr>
          <p:cNvPr id="4" name="Obrázek 3" descr="eLEKTRONICKÝ PODACÍ AR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492896"/>
            <a:ext cx="4896544" cy="3600400"/>
          </a:xfrm>
          <a:prstGeom prst="rect">
            <a:avLst/>
          </a:prstGeom>
        </p:spPr>
      </p:pic>
      <p:pic>
        <p:nvPicPr>
          <p:cNvPr id="5" name="Obrázek 4" descr="Podací lístek dobír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2420888"/>
            <a:ext cx="2808312" cy="32963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002060"/>
                </a:solidFill>
              </a:rPr>
              <a:t>PODACÍ LÍSTKY </a:t>
            </a:r>
          </a:p>
          <a:p>
            <a:pPr lvl="1"/>
            <a:r>
              <a:rPr lang="cs-CZ" sz="2000" dirty="0" smtClean="0"/>
              <a:t>DO 5 ZÁSILEK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2060"/>
                </a:solidFill>
              </a:rPr>
              <a:t>POŠTOVNÍ PODACÍ ARCH </a:t>
            </a:r>
          </a:p>
          <a:p>
            <a:pPr lvl="1"/>
            <a:r>
              <a:rPr lang="cs-CZ" sz="2000" dirty="0" smtClean="0"/>
              <a:t>U HROMADNÝCH PODÁNÍ ZÁSILEK – víc než 5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628800"/>
            <a:ext cx="3240360" cy="936104"/>
          </a:xfrm>
          <a:gradFill flip="none" rotWithShape="1">
            <a:gsLst>
              <a:gs pos="0">
                <a:srgbClr val="00CC99">
                  <a:tint val="66000"/>
                  <a:satMod val="160000"/>
                </a:srgbClr>
              </a:gs>
              <a:gs pos="50000">
                <a:srgbClr val="00CC99">
                  <a:tint val="44500"/>
                  <a:satMod val="160000"/>
                </a:srgbClr>
              </a:gs>
              <a:gs pos="100000">
                <a:srgbClr val="00CC99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solidFill>
              <a:srgbClr val="002060"/>
            </a:solidFill>
          </a:ln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C nebo A ?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Poštovní dobírková poukáz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56992"/>
            <a:ext cx="4248472" cy="2801292"/>
          </a:xfrm>
          <a:prstGeom prst="rect">
            <a:avLst/>
          </a:prstGeom>
        </p:spPr>
      </p:pic>
      <p:pic>
        <p:nvPicPr>
          <p:cNvPr id="5" name="Obrázek 4" descr="Poštovní dob. pk. 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988840"/>
            <a:ext cx="3917057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pic>
        <p:nvPicPr>
          <p:cNvPr id="4" name="Zástupný symbol pro obsah 3" descr="Poštovní dobírková poukáz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204864"/>
            <a:ext cx="7499350" cy="4035980"/>
          </a:xfrm>
        </p:spPr>
      </p:pic>
      <p:sp>
        <p:nvSpPr>
          <p:cNvPr id="5" name="TextovéPole 4"/>
          <p:cNvSpPr txBox="1"/>
          <p:nvPr/>
        </p:nvSpPr>
        <p:spPr>
          <a:xfrm>
            <a:off x="1331640" y="148478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 - DOBÍRKOVÁ ČÁSTKA PŘEVEDENA NA ÚČET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5508104" y="1700808"/>
            <a:ext cx="1296144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pic>
        <p:nvPicPr>
          <p:cNvPr id="4" name="Zástupný symbol pro obsah 3" descr="Poštovní dob. pk. 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5750" y="2420888"/>
            <a:ext cx="7258050" cy="4104456"/>
          </a:xfrm>
        </p:spPr>
      </p:pic>
      <p:sp>
        <p:nvSpPr>
          <p:cNvPr id="5" name="TextovéPole 4"/>
          <p:cNvSpPr txBox="1"/>
          <p:nvPr/>
        </p:nvSpPr>
        <p:spPr>
          <a:xfrm>
            <a:off x="1763688" y="1484784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 - DOBÍRKOVÁ ČÁSTKA VYPLACENA V HOTOVOSTI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5652120" y="1988840"/>
            <a:ext cx="36004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r>
              <a:rPr lang="cs-CZ" dirty="0" smtClean="0"/>
              <a:t>Odesílatel zásilky na dobírku je adresátem dobírkové částky</a:t>
            </a:r>
          </a:p>
          <a:p>
            <a:pPr>
              <a:buFont typeface="Arial" pitchFamily="34" charset="0"/>
              <a:buChar char="•"/>
            </a:pPr>
            <a:endParaRPr lang="cs-CZ" sz="1400" dirty="0"/>
          </a:p>
          <a:p>
            <a:r>
              <a:rPr lang="cs-CZ" dirty="0" smtClean="0"/>
              <a:t>Adresát zásilky na dobírku je odesílatelem – plátcem – dobírkové částky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PŘÍKLAD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dirty="0" smtClean="0"/>
              <a:t>TRUHLEX, s. r. o., Lomnice nad Popelkou zasílá  na dobírku dřevěnou polici paní Evě Novotné, Stavbařů 123, Ústí nad Labem.</a:t>
            </a:r>
          </a:p>
          <a:p>
            <a:endParaRPr lang="cs-CZ" sz="1400" dirty="0" smtClean="0"/>
          </a:p>
          <a:p>
            <a:r>
              <a:rPr lang="cs-CZ" dirty="0" smtClean="0"/>
              <a:t>Cena police - Kč 2.050, 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dirty="0" smtClean="0"/>
              <a:t>Balné a poštovné – Kč 150.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PODACÍ LÍSTEK K TÉTO ZÁSILCE</a:t>
            </a:r>
            <a:endParaRPr lang="cs-CZ" sz="2800" dirty="0"/>
          </a:p>
        </p:txBody>
      </p:sp>
      <p:pic>
        <p:nvPicPr>
          <p:cNvPr id="4" name="Obrázek 3" descr="Obrázek prez. dob. podací líst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5137" y="2060848"/>
            <a:ext cx="3133725" cy="3960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47800"/>
            <a:ext cx="8244408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ZÁPIS TÉTO ZÁSILKY V POŠTOVNÍM PODACÍM ARCHU </a:t>
            </a:r>
            <a:endParaRPr lang="cs-CZ" sz="2400" dirty="0"/>
          </a:p>
        </p:txBody>
      </p:sp>
      <p:pic>
        <p:nvPicPr>
          <p:cNvPr id="4" name="Obrázek 3" descr="Obrázek poda. arch prez. dobír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9144000" cy="4869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PENÍZE NA ÚČET</a:t>
            </a:r>
            <a:endParaRPr lang="cs-CZ" sz="2800" dirty="0"/>
          </a:p>
        </p:txBody>
      </p:sp>
      <p:pic>
        <p:nvPicPr>
          <p:cNvPr id="5" name="Obrázek 4" descr="Obrázek dob. prez. PKa vyplněná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8457101" cy="4104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PENÍZE VYPLACENY TRUHLEXU V HOTOVOSTI</a:t>
            </a:r>
            <a:endParaRPr lang="cs-CZ" sz="2400" dirty="0"/>
          </a:p>
        </p:txBody>
      </p:sp>
      <p:pic>
        <p:nvPicPr>
          <p:cNvPr id="4" name="Obrázek 3" descr="Obrázek PK D 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479" y="2060848"/>
            <a:ext cx="8792009" cy="47971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ZÁSILKA NA DOBÍRKU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4800600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UPOZORNĚNÍ</a:t>
            </a:r>
          </a:p>
          <a:p>
            <a:r>
              <a:rPr lang="cs-CZ" dirty="0" smtClean="0"/>
              <a:t>Dobírkové poukázky mají nahoře červený pruh</a:t>
            </a:r>
            <a:endParaRPr lang="cs-CZ" dirty="0"/>
          </a:p>
        </p:txBody>
      </p:sp>
      <p:pic>
        <p:nvPicPr>
          <p:cNvPr id="4" name="Obrázek 3" descr="Obrázek dob. prez. PKa vyplněná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212976"/>
            <a:ext cx="7715250" cy="3240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141</TotalTime>
  <Words>269</Words>
  <Application>Microsoft Office PowerPoint</Application>
  <PresentationFormat>Předvádění na obrazovce (4:3)</PresentationFormat>
  <Paragraphs>76</Paragraphs>
  <Slides>18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Slunovrat</vt:lpstr>
      <vt:lpstr>Microsoft Word Document</vt:lpstr>
      <vt:lpstr>Prezentace aplikace PowerPoint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  <vt:lpstr>ZÁSILKA NA DOBÍRKU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ZÁSILKA NA DOBÍRKU</dc:title>
  <dc:creator>jirousoval</dc:creator>
  <cp:lastModifiedBy>Lída Jiroušová</cp:lastModifiedBy>
  <cp:revision>19</cp:revision>
  <dcterms:created xsi:type="dcterms:W3CDTF">2013-06-18T14:13:41Z</dcterms:created>
  <dcterms:modified xsi:type="dcterms:W3CDTF">2013-06-28T10:25:03Z</dcterms:modified>
</cp:coreProperties>
</file>