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2" r:id="rId2"/>
    <p:sldId id="264" r:id="rId3"/>
    <p:sldId id="260" r:id="rId4"/>
    <p:sldId id="257" r:id="rId5"/>
    <p:sldId id="261" r:id="rId6"/>
    <p:sldId id="25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F2D138-4CA7-42B0-8788-EF921E8AEAE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72F604-0C75-47A4-8AAB-FC92DC247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666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72F604-0C75-47A4-8AAB-FC92DC24724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Přezpívání písně učitelem s ukazováním na text. Po splnění listu 4 vrácení a přezpívání se žáky.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72F604-0C75-47A4-8AAB-FC92DC24724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Vysvětlení slov topůrko a tolar.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72F604-0C75-47A4-8AAB-FC92DC24724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Přesunování slov na správná místa,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přezpívání bez ukazování v textu a poté zpaměti.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72F604-0C75-47A4-8AAB-FC92DC24724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1363F-4280-43B0-A15A-5B02FFA28EE1}" type="datetime1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CD67B-4BD3-4660-8533-A0849890757D}" type="datetime1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D5C6-5FF9-426B-9B3C-4FB1FCCF7791}" type="datetime1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6DD22-0D45-407D-80E3-E590821CD062}" type="datetime1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C2CB-C52D-48B2-959D-AEF45B8D0BAC}" type="datetime1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3669B-CEE4-4762-9ED6-46D4A73F5A19}" type="datetime1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2A099-DF3A-4B1A-8E19-847831B70B23}" type="datetime1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06BBB-9C1F-4409-9F39-C93587891BD7}" type="datetime1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766D8-FDBC-495B-8C08-12D82A99E2C5}" type="datetime1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7E296-23D5-4FB7-8341-4C61ABE287DE}" type="datetime1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5C1C-9F77-41D9-97F1-315B47DAD2EE}" type="datetime1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35BAB-F782-4372-8610-E2B8C646D3FE}" type="datetime1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1B03E-2EC4-4508-B62D-1FB140B787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08920"/>
            <a:ext cx="9144000" cy="3024336"/>
          </a:xfrm>
        </p:spPr>
        <p:txBody>
          <a:bodyPr>
            <a:normAutofit fontScale="85000" lnSpcReduction="20000"/>
          </a:bodyPr>
          <a:lstStyle/>
          <a:p>
            <a:endParaRPr lang="cs-CZ" sz="1600" dirty="0">
              <a:solidFill>
                <a:schemeClr val="tx1"/>
              </a:solidFill>
            </a:endParaRPr>
          </a:p>
          <a:p>
            <a:r>
              <a:rPr lang="cs-CZ" sz="1600" dirty="0">
                <a:solidFill>
                  <a:schemeClr val="tx1"/>
                </a:solidFill>
              </a:rPr>
              <a:t>Člověk a jeho svět</a:t>
            </a:r>
          </a:p>
          <a:p>
            <a:endParaRPr lang="cs-CZ" sz="1600" dirty="0" smtClean="0"/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Živé organismy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Živé organismy  XIII.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VY_32_INOVACE_13 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Věra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Matlachová</a:t>
            </a:r>
            <a:r>
              <a:rPr lang="cs-CZ" sz="1400" dirty="0">
                <a:solidFill>
                  <a:schemeClr val="tx1"/>
                </a:solidFill>
              </a:rPr>
              <a:t>, 08 –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620688"/>
            <a:ext cx="67687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Anotace:</a:t>
            </a:r>
          </a:p>
          <a:p>
            <a:r>
              <a:rPr lang="cs-CZ" dirty="0"/>
              <a:t>Předmět: </a:t>
            </a:r>
            <a:r>
              <a:rPr lang="cs-CZ" dirty="0" smtClean="0"/>
              <a:t>v </a:t>
            </a:r>
            <a:r>
              <a:rPr lang="cs-CZ" dirty="0"/>
              <a:t>rámci mezipředmětových vztahů lze využít v hodině </a:t>
            </a:r>
            <a:r>
              <a:rPr lang="cs-CZ" dirty="0" err="1"/>
              <a:t>Přv</a:t>
            </a:r>
            <a:r>
              <a:rPr lang="cs-CZ" dirty="0"/>
              <a:t>, </a:t>
            </a:r>
            <a:r>
              <a:rPr lang="cs-CZ" dirty="0" err="1" smtClean="0"/>
              <a:t>Hv</a:t>
            </a:r>
            <a:endParaRPr lang="cs-CZ" dirty="0"/>
          </a:p>
          <a:p>
            <a:r>
              <a:rPr lang="cs-CZ" dirty="0"/>
              <a:t>Ročník: 5.</a:t>
            </a:r>
          </a:p>
          <a:p>
            <a:r>
              <a:rPr lang="cs-CZ" dirty="0"/>
              <a:t>Využití materiálu: jehličnany, </a:t>
            </a:r>
            <a:r>
              <a:rPr lang="cs-CZ" dirty="0" smtClean="0"/>
              <a:t>lidové písně</a:t>
            </a:r>
            <a:endParaRPr lang="cs-CZ" dirty="0"/>
          </a:p>
          <a:p>
            <a:r>
              <a:rPr lang="cs-CZ" dirty="0"/>
              <a:t>Forma výuky: frontální, samostatná </a:t>
            </a:r>
            <a:r>
              <a:rPr lang="cs-CZ" dirty="0" smtClean="0"/>
              <a:t>práce, podrobnější metodika viz poznámky u jednotlivých snímků</a:t>
            </a:r>
            <a:endParaRPr lang="cs-CZ" dirty="0"/>
          </a:p>
          <a:p>
            <a:r>
              <a:rPr lang="cs-CZ" dirty="0"/>
              <a:t>Pomůcky: počítač, dataprojektor, </a:t>
            </a:r>
            <a:r>
              <a:rPr lang="cs-CZ" dirty="0" smtClean="0"/>
              <a:t>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45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14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4826" y="2577678"/>
            <a:ext cx="9460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Já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2564904"/>
            <a:ext cx="108395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do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1920" y="2564904"/>
            <a:ext cx="15856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lesa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23928" y="3789040"/>
            <a:ext cx="35173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nepojedu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ransition spd="med">
    <p:sndAc>
      <p:stSnd>
        <p:snd r:embed="rId3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Já do lesa nepojedu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Já do lesa nepojedu,</a:t>
            </a:r>
          </a:p>
          <a:p>
            <a:pPr marL="0" indent="0">
              <a:buNone/>
            </a:pPr>
            <a:r>
              <a:rPr lang="cs-CZ" dirty="0">
                <a:latin typeface="Tahoma" pitchFamily="34" charset="0"/>
                <a:cs typeface="Tahoma" pitchFamily="34" charset="0"/>
              </a:rPr>
              <a:t>j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á do lesa nepůjdu.</a:t>
            </a:r>
          </a:p>
          <a:p>
            <a:pPr marL="0" indent="0">
              <a:buNone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Kdyby na mě hajný přišel,</a:t>
            </a:r>
          </a:p>
          <a:p>
            <a:pPr marL="0" indent="0">
              <a:buNone/>
            </a:pPr>
            <a:r>
              <a:rPr lang="cs-CZ" dirty="0">
                <a:latin typeface="Tahoma" pitchFamily="34" charset="0"/>
                <a:cs typeface="Tahoma" pitchFamily="34" charset="0"/>
              </a:rPr>
              <a:t>o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n by mě vzal sekeru.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Sekera je za dva zlatý</a:t>
            </a:r>
          </a:p>
          <a:p>
            <a:pPr marL="0" indent="0">
              <a:buNone/>
            </a:pPr>
            <a:r>
              <a:rPr lang="cs-CZ" dirty="0">
                <a:latin typeface="Tahoma" pitchFamily="34" charset="0"/>
                <a:cs typeface="Tahoma" pitchFamily="34" charset="0"/>
              </a:rPr>
              <a:t>a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 topůrko za tolar.</a:t>
            </a:r>
          </a:p>
          <a:p>
            <a:pPr marL="0" indent="0">
              <a:buNone/>
            </a:pPr>
            <a:r>
              <a:rPr lang="cs-CZ" dirty="0" smtClean="0">
                <a:latin typeface="Tahoma" pitchFamily="34" charset="0"/>
                <a:cs typeface="Tahoma" pitchFamily="34" charset="0"/>
              </a:rPr>
              <a:t>Kdyby na mě hajný přišel,</a:t>
            </a:r>
          </a:p>
          <a:p>
            <a:pPr marL="0" indent="0">
              <a:buNone/>
            </a:pPr>
            <a:r>
              <a:rPr lang="cs-CZ" dirty="0">
                <a:latin typeface="Tahoma" pitchFamily="34" charset="0"/>
                <a:cs typeface="Tahoma" pitchFamily="34" charset="0"/>
              </a:rPr>
              <a:t>o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n by mě to všechno vzal.</a:t>
            </a:r>
          </a:p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44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16016" y="5157192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sekera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5229200"/>
            <a:ext cx="964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topůrko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08304" y="3068960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ahoma" pitchFamily="34" charset="0"/>
                <a:cs typeface="Tahoma" pitchFamily="34" charset="0"/>
              </a:rPr>
              <a:t>tolar</a:t>
            </a:r>
            <a:endParaRPr lang="cs-CZ" sz="24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Obrázek 4" descr="seker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6228184" cy="467113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020272" y="3645024"/>
            <a:ext cx="1501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staré platidlo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Já do lesa ____________________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Já do _________________ nepůjdu,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Kdyby na mě hajný _____________,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On by mě  ___________ sekeru.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28184" y="14847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nepojedu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22768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lesa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84068" y="11154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přišel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669450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vzal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645024"/>
            <a:ext cx="33123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Sekera je za dva __________</a:t>
            </a:r>
          </a:p>
          <a:p>
            <a:r>
              <a:rPr lang="cs-CZ" dirty="0">
                <a:latin typeface="Tahoma" pitchFamily="34" charset="0"/>
                <a:cs typeface="Tahoma" pitchFamily="34" charset="0"/>
              </a:rPr>
              <a:t>a</a:t>
            </a:r>
            <a:r>
              <a:rPr lang="cs-CZ" dirty="0" smtClean="0">
                <a:latin typeface="Tahoma" pitchFamily="34" charset="0"/>
                <a:cs typeface="Tahoma" pitchFamily="34" charset="0"/>
              </a:rPr>
              <a:t> ___________ za tolar.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Kdyby na mě ________ přišel,</a:t>
            </a:r>
          </a:p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On by mě to všecko ________.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371703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zlatý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74077" y="4725144"/>
            <a:ext cx="1143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topůrko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43651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hajný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20172" y="5445224"/>
            <a:ext cx="594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cs typeface="Tahoma" pitchFamily="34" charset="0"/>
              </a:rPr>
              <a:t>vzal</a:t>
            </a:r>
            <a:endParaRPr lang="cs-CZ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7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>
                <a:latin typeface="Tahoma" pitchFamily="34" charset="0"/>
                <a:cs typeface="Tahoma" pitchFamily="34" charset="0"/>
              </a:rPr>
              <a:t>Citace</a:t>
            </a:r>
            <a:br>
              <a:rPr lang="cs-CZ" sz="1400" dirty="0" smtClean="0">
                <a:latin typeface="Tahoma" pitchFamily="34" charset="0"/>
                <a:cs typeface="Tahoma" pitchFamily="34" charset="0"/>
              </a:rPr>
            </a:br>
            <a:r>
              <a:rPr lang="cs-CZ" sz="1400" dirty="0" smtClean="0">
                <a:latin typeface="Tahoma" pitchFamily="34" charset="0"/>
                <a:cs typeface="Tahoma" pitchFamily="34" charset="0"/>
              </a:rPr>
              <a:t>Foto archiv autora</a:t>
            </a:r>
            <a:endParaRPr lang="cs-CZ" sz="14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46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282</Words>
  <Application>Microsoft Office PowerPoint</Application>
  <PresentationFormat>Předvádění na obrazovce (4:3)</PresentationFormat>
  <Paragraphs>71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Já do lesa nepojedu</vt:lpstr>
      <vt:lpstr>Prezentace aplikace PowerPoint</vt:lpstr>
      <vt:lpstr>Prezentace aplikace PowerPoint</vt:lpstr>
      <vt:lpstr>Citace Foto archiv autora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UT-08</dc:creator>
  <cp:lastModifiedBy>Učitel</cp:lastModifiedBy>
  <cp:revision>40</cp:revision>
  <dcterms:created xsi:type="dcterms:W3CDTF">2011-05-26T14:42:16Z</dcterms:created>
  <dcterms:modified xsi:type="dcterms:W3CDTF">2012-03-16T09:09:38Z</dcterms:modified>
</cp:coreProperties>
</file>