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68" r:id="rId5"/>
    <p:sldId id="260" r:id="rId6"/>
    <p:sldId id="259" r:id="rId7"/>
    <p:sldId id="258" r:id="rId8"/>
    <p:sldId id="261" r:id="rId9"/>
    <p:sldId id="262" r:id="rId10"/>
    <p:sldId id="263" r:id="rId11"/>
    <p:sldId id="264" r:id="rId12"/>
    <p:sldId id="266" r:id="rId13"/>
    <p:sldId id="265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71" d="100"/>
          <a:sy n="171" d="100"/>
        </p:scale>
        <p:origin x="-36" y="27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39E6E-068B-4A6A-AE00-9865E7D6D8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B1A42-DF6A-4A09-A8FC-4FEEAACE17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39E6E-068B-4A6A-AE00-9865E7D6D8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B1A42-DF6A-4A09-A8FC-4FEEAACE17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39E6E-068B-4A6A-AE00-9865E7D6D8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B1A42-DF6A-4A09-A8FC-4FEEAACE17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39E6E-068B-4A6A-AE00-9865E7D6D8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B1A42-DF6A-4A09-A8FC-4FEEAACE17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39E6E-068B-4A6A-AE00-9865E7D6D8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B1A42-DF6A-4A09-A8FC-4FEEAACE17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39E6E-068B-4A6A-AE00-9865E7D6D8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B1A42-DF6A-4A09-A8FC-4FEEAACE17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39E6E-068B-4A6A-AE00-9865E7D6D8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B1A42-DF6A-4A09-A8FC-4FEEAACE17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39E6E-068B-4A6A-AE00-9865E7D6D8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B1A42-DF6A-4A09-A8FC-4FEEAACE17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39E6E-068B-4A6A-AE00-9865E7D6D8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B1A42-DF6A-4A09-A8FC-4FEEAACE17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39E6E-068B-4A6A-AE00-9865E7D6D8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B1A42-DF6A-4A09-A8FC-4FEEAACE17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39E6E-068B-4A6A-AE00-9865E7D6D8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8B1A42-DF6A-4A09-A8FC-4FEEAACE17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B39E6E-068B-4A6A-AE00-9865E7D6D8C3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8B1A42-DF6A-4A09-A8FC-4FEEAACE17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ceskaposta.cz/cz/nastroje/spocitejte-si-cenu-postovneho-id353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09350461"/>
              </p:ext>
            </p:extLst>
          </p:nvPr>
        </p:nvGraphicFramePr>
        <p:xfrm>
          <a:off x="2554288" y="339725"/>
          <a:ext cx="3795712" cy="5924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kument" r:id="rId3" imgW="5901230" imgH="9041005" progId="Word.Document.12">
                  <p:embed/>
                </p:oleObj>
              </mc:Choice>
              <mc:Fallback>
                <p:oleObj name="Dokument" r:id="rId3" imgW="5901230" imgH="904100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4288" y="339725"/>
                        <a:ext cx="3795712" cy="59245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58374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rgbClr val="00B050"/>
                  </a:solidFill>
                </a:ln>
              </a:rPr>
              <a:t>PRACOVNÍ LIST  ZÁSILKA NA DOBÍRKU</a:t>
            </a:r>
            <a:endParaRPr lang="cs-CZ" dirty="0">
              <a:ln>
                <a:solidFill>
                  <a:srgbClr val="00B050"/>
                </a:solidFill>
              </a:ln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Máte internetový obchod se sportovními potřebami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rgbClr val="00B050"/>
                  </a:solidFill>
                </a:ln>
              </a:rPr>
              <a:t>POSÍLÁTE ZÁSILKU NA DOBÍRKU</a:t>
            </a:r>
            <a:endParaRPr lang="cs-CZ" dirty="0">
              <a:ln>
                <a:solidFill>
                  <a:srgbClr val="00B050"/>
                </a:solidFill>
              </a:ln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TISKOPISY SI MUSÍTE OPATŘIT?</a:t>
            </a:r>
          </a:p>
          <a:p>
            <a:endParaRPr lang="cs-CZ" sz="1400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ELEKTRONICKÝ POŠTOVNÍ PODACÍ ARCH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POŠTOVNÍ PODACÍ ARCH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PODACÍ LÍSTKY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POŠTOVNÍ DOBÍRKOVÉ POUKÁZKY A, C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CENÍK SLUŽEB ČESKÉ POŠTY, S. P.</a:t>
            </a:r>
          </a:p>
          <a:p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rgbClr val="00B050"/>
                  </a:solidFill>
                </a:ln>
              </a:rPr>
              <a:t>POSÍLÁTE ZÁSILKU NA DOBÍRKU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SPOČÍTEJETE SI POŠTOVNÉ</a:t>
            </a:r>
            <a:endParaRPr lang="cs-CZ" dirty="0"/>
          </a:p>
        </p:txBody>
      </p:sp>
      <p:pic>
        <p:nvPicPr>
          <p:cNvPr id="6146" name="Picture 2" descr="C:\Documents and Settings\jirousoval\Local Settings\Temporary Internet Files\Content.IE5\LZDQIIKH\MP900387625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2564904"/>
            <a:ext cx="6048672" cy="37444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rgbClr val="00B050"/>
                  </a:solidFill>
                </a:ln>
              </a:rPr>
              <a:t>POSÍLÁTE ZÁSILKU NA DOBÍRKU</a:t>
            </a:r>
            <a:endParaRPr lang="cs-CZ" dirty="0"/>
          </a:p>
        </p:txBody>
      </p:sp>
      <p:pic>
        <p:nvPicPr>
          <p:cNvPr id="2050" name="Picture 2" descr="C:\Documents and Settings\jirousoval\Local Settings\Temporary Internet Files\Content.IE5\F1G7NLG1\MC90021717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66286" y="1988841"/>
            <a:ext cx="4434105" cy="267535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83568" y="1916832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KDY ZVOLÍTE POŠTOVNÍ PODACÍ ARCH?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5013176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KDY POUŽIJETE PODACÍ LÍSTEK?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3573016"/>
            <a:ext cx="338437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VÍC NEŽ 5 ZÁSILEK DENNĚ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5661248"/>
            <a:ext cx="3528392" cy="369332"/>
          </a:xfrm>
          <a:prstGeom prst="rect">
            <a:avLst/>
          </a:prstGeom>
          <a:noFill/>
          <a:ln>
            <a:solidFill>
              <a:schemeClr val="tx2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MÉNĚ NEŽ 5 ZÁSILEK DENNĚ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rgbClr val="00B050"/>
                  </a:solidFill>
                </a:ln>
              </a:rPr>
              <a:t>POSÍLÁTE ZÁSILKU NA DOBÍRKU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KDY POUŽIJETE DOBÍRKOVOU POUKÁZKU A?</a:t>
            </a:r>
            <a:endParaRPr lang="cs-CZ" dirty="0"/>
          </a:p>
        </p:txBody>
      </p:sp>
      <p:pic>
        <p:nvPicPr>
          <p:cNvPr id="3074" name="Picture 2" descr="C:\Documents and Settings\jirousoval\Local Settings\Temporary Internet Files\Content.IE5\LZDQIIKH\MP90043372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9100" y="2276872"/>
            <a:ext cx="4988963" cy="45159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rgbClr val="00B050"/>
                  </a:solidFill>
                </a:ln>
              </a:rPr>
              <a:t>POSÍLÁTE ZÁSILKU NA DOBÍRKU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VLASTNÍME-LI ÚČET, NECHÁME PŘEVÉST PENÍZE NA ÚČET</a:t>
            </a:r>
          </a:p>
          <a:p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PŘESNĚ MUSÍME NAPSAT ČÍSLO ÚČTU A KÓD BANKY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4098" name="Picture 2" descr="C:\Documents and Settings\jirousoval\Local Settings\Temporary Internet Files\Content.IE5\F1G7NLG1\MC90043384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57714" y="3933056"/>
            <a:ext cx="1828572" cy="18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rgbClr val="00B050"/>
                  </a:solidFill>
                </a:ln>
              </a:rPr>
              <a:t>POSÍLÁTE ZÁSILKU NA DOBÍRKU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KDY POUŽIJETE DOBÍRKOVOU POUKÁZKU C?</a:t>
            </a:r>
            <a:endParaRPr lang="cs-CZ" dirty="0" smtClean="0">
              <a:solidFill>
                <a:srgbClr val="00B050"/>
              </a:solidFill>
            </a:endParaRPr>
          </a:p>
          <a:p>
            <a:endParaRPr lang="cs-CZ" dirty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CHCEME-LI PENÍZE VYPLATIT V HOTOVOSTI</a:t>
            </a:r>
            <a:endParaRPr lang="cs-CZ" dirty="0"/>
          </a:p>
        </p:txBody>
      </p:sp>
      <p:pic>
        <p:nvPicPr>
          <p:cNvPr id="5124" name="Picture 4" descr="C:\Documents and Settings\jirousoval\Local Settings\Temporary Internet Files\Content.IE5\F1G7NLG1\MP90038527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861048"/>
            <a:ext cx="4158208" cy="27683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rgbClr val="00B050"/>
                  </a:solidFill>
                </a:ln>
              </a:rPr>
              <a:t>POSÍLÁTE ZÁSILKU NA DOBÍRKU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TO JE BALNÉ A POŠTOVNÉ?</a:t>
            </a:r>
          </a:p>
          <a:p>
            <a:pPr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		NÁKLADY NA OBAL, BALENÍ A POŠTOVNÉ</a:t>
            </a:r>
          </a:p>
          <a:p>
            <a:pPr>
              <a:buNone/>
            </a:pPr>
            <a:endParaRPr lang="cs-CZ" sz="2400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rgbClr val="00B050"/>
              </a:solidFill>
            </a:endParaRPr>
          </a:p>
          <a:p>
            <a:r>
              <a:rPr lang="cs-CZ" dirty="0" smtClean="0"/>
              <a:t>JAKÝ JE ROZDÍL MEZI CENOU		A DOBÍRKOU?</a:t>
            </a:r>
          </a:p>
          <a:p>
            <a:pPr>
              <a:buNone/>
            </a:pP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Documents and Settings\jirousoval\Local Settings\Temporary Internet Files\Content.IE5\LZDQIIKH\MC9003121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5903640" y="2636912"/>
            <a:ext cx="3240360" cy="229901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23528" y="4725144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	</a:t>
            </a:r>
            <a:r>
              <a:rPr lang="cs-CZ" sz="2400" dirty="0" smtClean="0">
                <a:solidFill>
                  <a:srgbClr val="00B050"/>
                </a:solidFill>
              </a:rPr>
              <a:t>CENA = HODNOTA OBSAHU				DOBÍRKA = CENA + BALNÉ A POŠTOVNÉ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rgbClr val="00B050"/>
                  </a:solidFill>
                </a:ln>
              </a:rPr>
              <a:t>POSÍLÁTE ZÁSILKU NA DOBÍRKU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r>
              <a:rPr lang="cs-CZ" dirty="0" smtClean="0"/>
              <a:t>VÁŠ ZAMĚSTNANEC VYPLNIL POŠTOVNÍ DOBÍRKOVU POUKÁZKU. JE VŠE V POŘÁDKU?</a:t>
            </a:r>
          </a:p>
          <a:p>
            <a:endParaRPr lang="cs-CZ" dirty="0"/>
          </a:p>
          <a:p>
            <a:r>
              <a:rPr lang="cs-CZ" dirty="0" smtClean="0"/>
              <a:t>VYPIŠTE NEDOSTATKY</a:t>
            </a:r>
          </a:p>
          <a:p>
            <a:endParaRPr lang="cs-CZ" dirty="0"/>
          </a:p>
          <a:p>
            <a:r>
              <a:rPr lang="cs-CZ" dirty="0" smtClean="0"/>
              <a:t>BYLY BY PENÍZE PŘIPSÁNY NA VÁŠ ÚČET?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rgbClr val="00B050"/>
                  </a:solidFill>
                </a:ln>
              </a:rPr>
              <a:t>POSÍLÁTE ZÁSILKU NA DOBÍRKU</a:t>
            </a:r>
            <a:endParaRPr lang="cs-CZ" dirty="0"/>
          </a:p>
        </p:txBody>
      </p:sp>
      <p:pic>
        <p:nvPicPr>
          <p:cNvPr id="4" name="Zástupný symbol pro obsah 3" descr="oBRÁZEK VOTRUBCOVÁ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47712" y="1705769"/>
            <a:ext cx="7648575" cy="43148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rgbClr val="00B050"/>
                  </a:solidFill>
                </a:ln>
              </a:rPr>
              <a:t>POSÍLÁTE ZÁSILKU NA DOBÍRKU</a:t>
            </a:r>
            <a:endParaRPr lang="cs-CZ" dirty="0"/>
          </a:p>
        </p:txBody>
      </p:sp>
      <p:pic>
        <p:nvPicPr>
          <p:cNvPr id="4" name="Zástupný symbol pro obsah 3" descr="oBRÁZEK VOTRUBCOVÁ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484784"/>
            <a:ext cx="7648575" cy="4314825"/>
          </a:xfrm>
          <a:prstGeom prst="rect">
            <a:avLst/>
          </a:prstGeom>
        </p:spPr>
      </p:pic>
      <p:sp>
        <p:nvSpPr>
          <p:cNvPr id="6" name="Elipsa 5">
            <a:hlinkClick r:id="" action="ppaction://hlinkshowjump?jump=nextslide"/>
          </p:cNvPr>
          <p:cNvSpPr/>
          <p:nvPr/>
        </p:nvSpPr>
        <p:spPr>
          <a:xfrm>
            <a:off x="1619672" y="2996952"/>
            <a:ext cx="914400" cy="55436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>
            <a:hlinkClick r:id="" action="ppaction://hlinkshowjump?jump=lastslide"/>
          </p:cNvPr>
          <p:cNvSpPr/>
          <p:nvPr/>
        </p:nvSpPr>
        <p:spPr>
          <a:xfrm rot="10800000" flipV="1">
            <a:off x="5148064" y="2636912"/>
            <a:ext cx="1202432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šipka 8"/>
          <p:cNvCxnSpPr/>
          <p:nvPr/>
        </p:nvCxnSpPr>
        <p:spPr>
          <a:xfrm flipH="1" flipV="1">
            <a:off x="5652120" y="2780928"/>
            <a:ext cx="158417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Elipsa 9">
            <a:hlinkClick r:id="" action="ppaction://hlinkshowjump?jump=nextslide"/>
          </p:cNvPr>
          <p:cNvSpPr/>
          <p:nvPr/>
        </p:nvSpPr>
        <p:spPr>
          <a:xfrm>
            <a:off x="5220072" y="1844824"/>
            <a:ext cx="1800200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>
            <a:hlinkClick r:id="" action="ppaction://hlinkshowjump?jump=lastslide"/>
          </p:cNvPr>
          <p:cNvSpPr/>
          <p:nvPr/>
        </p:nvSpPr>
        <p:spPr>
          <a:xfrm>
            <a:off x="7740352" y="1988840"/>
            <a:ext cx="482352" cy="79208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rgbClr val="00B050"/>
                  </a:solidFill>
                </a:ln>
              </a:rPr>
              <a:t>POSÍLÁTE ZÁSILKU NA DOBÍRKU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  <a:hlinkClick r:id="" action="ppaction://hlinkshowjump?jump=previousslide"/>
              </a:rPr>
              <a:t>NEDOSTATKY NA POUKÁZCE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1500" dirty="0" smtClean="0">
              <a:solidFill>
                <a:srgbClr val="00B050"/>
              </a:solidFill>
            </a:endParaRPr>
          </a:p>
          <a:p>
            <a:r>
              <a:rPr lang="cs-CZ" dirty="0" smtClean="0"/>
              <a:t>1. NA PODACÍM LÍSTKU ČÁSTKA SLOVY – JEDENTISÍCDVĚSTĚ</a:t>
            </a:r>
          </a:p>
          <a:p>
            <a:endParaRPr lang="cs-CZ" sz="1500" dirty="0" smtClean="0"/>
          </a:p>
          <a:p>
            <a:r>
              <a:rPr lang="cs-CZ" dirty="0" smtClean="0"/>
              <a:t>2. ČÁSTKA V ČÍSLICÍCH NA HLAVNÍM DÍLU POUKÁZKY VLEVO OMEZENA 00, ==,aby nikdo nemohl nic dopsat</a:t>
            </a:r>
          </a:p>
          <a:p>
            <a:pPr>
              <a:buNone/>
            </a:pPr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rgbClr val="00B050"/>
                  </a:solidFill>
                </a:ln>
              </a:rPr>
              <a:t>POSÍLÁTE ZÁSILKU NA DOBÍRKU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  <a:hlinkClick r:id="rId2" action="ppaction://hlinksldjump"/>
              </a:rPr>
              <a:t>NEDOSTATKY NA POUKÁZCE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1500" dirty="0" smtClean="0">
              <a:solidFill>
                <a:srgbClr val="00B050"/>
              </a:solidFill>
            </a:endParaRPr>
          </a:p>
          <a:p>
            <a:r>
              <a:rPr lang="cs-CZ" dirty="0" smtClean="0"/>
              <a:t>3. KÓD BANKY VYPLNĚN VE VARIABILNÍM SYMBOLU – NENÍ MOŽNÁ IDENTIFIKACE PLÁTCE PODLE VÝPISU Z ÚČTU</a:t>
            </a:r>
          </a:p>
          <a:p>
            <a:endParaRPr lang="cs-CZ" sz="1400" dirty="0" smtClean="0"/>
          </a:p>
          <a:p>
            <a:r>
              <a:rPr lang="cs-CZ" dirty="0" smtClean="0"/>
              <a:t>4. NENÍ SPRÁVNĚ VYPLNĚNO ČÍSLO ÚČTU – VŠE SE VYPLŇUJE ZPRAVA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dirty="0" smtClean="0"/>
              <a:t>5. POŠTA BY TAKOVOU POUKÁZKU NEPŘIJALA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245</Words>
  <Application>Microsoft Office PowerPoint</Application>
  <PresentationFormat>Předvádění na obrazovce (4:3)</PresentationFormat>
  <Paragraphs>58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Microsoft Word Document</vt:lpstr>
      <vt:lpstr>Prezentace aplikace PowerPoint</vt:lpstr>
      <vt:lpstr>PRACOVNÍ LIST  ZÁSILKA NA DOBÍRKU</vt:lpstr>
      <vt:lpstr>POSÍLÁTE ZÁSILKU NA DOBÍRKU</vt:lpstr>
      <vt:lpstr>POSÍLÁTE ZÁSILKU NA DOBÍRKU</vt:lpstr>
      <vt:lpstr>POSÍLÁTE ZÁSILKU NA DOBÍRKU</vt:lpstr>
      <vt:lpstr>POSÍLÁTE ZÁSILKU NA DOBÍRKU</vt:lpstr>
      <vt:lpstr>POSÍLÁTE ZÁSILKU NA DOBÍRKU</vt:lpstr>
      <vt:lpstr>POSÍLÁTE ZÁSILKU NA DOBÍRKU</vt:lpstr>
      <vt:lpstr>POSÍLÁTE ZÁSILKU NA DOBÍRKU</vt:lpstr>
      <vt:lpstr>POSÍLÁTE ZÁSILKU NA DOBÍRKU</vt:lpstr>
      <vt:lpstr>POSÍLÁTE ZÁSILKU NA DOBÍRKU</vt:lpstr>
      <vt:lpstr>POSÍLÁTE ZÁSILKU NA DOBÍRKU</vt:lpstr>
      <vt:lpstr>POSÍLÁTE ZÁSILKU NA DOBÍRKU</vt:lpstr>
      <vt:lpstr>POSÍLÁTE ZÁSILKU NA DOBÍRKU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LIST  ZÁSILKA NA DOBÍRKU</dc:title>
  <dc:creator>jirousoval</dc:creator>
  <cp:lastModifiedBy>Lída Jiroušová</cp:lastModifiedBy>
  <cp:revision>14</cp:revision>
  <dcterms:created xsi:type="dcterms:W3CDTF">2013-06-18T17:00:37Z</dcterms:created>
  <dcterms:modified xsi:type="dcterms:W3CDTF">2013-06-28T10:33:48Z</dcterms:modified>
</cp:coreProperties>
</file>