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6" r:id="rId3"/>
    <p:sldId id="265" r:id="rId4"/>
    <p:sldId id="269" r:id="rId5"/>
    <p:sldId id="270" r:id="rId6"/>
    <p:sldId id="271" r:id="rId7"/>
    <p:sldId id="266" r:id="rId8"/>
    <p:sldId id="272" r:id="rId9"/>
    <p:sldId id="273" r:id="rId10"/>
    <p:sldId id="267" r:id="rId11"/>
    <p:sldId id="274" r:id="rId12"/>
    <p:sldId id="275" r:id="rId13"/>
    <p:sldId id="276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6/28/2013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3749190"/>
              </p:ext>
            </p:extLst>
          </p:nvPr>
        </p:nvGraphicFramePr>
        <p:xfrm>
          <a:off x="3827722" y="231623"/>
          <a:ext cx="4593264" cy="6475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Dokument" r:id="rId4" imgW="5889940" imgH="8304744" progId="Word.Document.12">
                  <p:embed/>
                </p:oleObj>
              </mc:Choice>
              <mc:Fallback>
                <p:oleObj name="Dokument" r:id="rId4" imgW="5889940" imgH="83047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27722" y="231623"/>
                        <a:ext cx="4593264" cy="6475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061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589212" y="2218763"/>
            <a:ext cx="8915399" cy="22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/>
              <a:t>Vektorová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79466" y="4895214"/>
            <a:ext cx="63396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Vkládání a práce s objekty – text, kombinace textu a objektů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2334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4259" y="722211"/>
            <a:ext cx="9547655" cy="985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Zajímavé efekty lze dosáhnout kombinací textu, výplně objektu a zarovnání.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Můžeme snadno vytvořit např. vizitky. 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64259" y="1814573"/>
            <a:ext cx="954765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Nakreslíme obdélní a určíme přené rozměry. Pro vizitku 85 mm a 55 mm.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59" y="2540173"/>
            <a:ext cx="6058972" cy="3835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22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364257" y="298810"/>
            <a:ext cx="954765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Nakreslený obdélník vyplníme přechodem z bílé do modré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57" y="768810"/>
            <a:ext cx="9176951" cy="233214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364256" y="3129615"/>
            <a:ext cx="9547655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Obdélník si zvětšíme a použijeme předchozí znalosti – umístíme text na předem připravenou křivku.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065" y="3665838"/>
            <a:ext cx="4882143" cy="297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4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688" y="1798850"/>
            <a:ext cx="6330617" cy="40761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40688" y="633550"/>
            <a:ext cx="954765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obrázku vložíme objekt a vyplníme ho bitmapou.</a:t>
            </a:r>
          </a:p>
        </p:txBody>
      </p:sp>
    </p:spTree>
    <p:extLst>
      <p:ext uri="{BB962C8B-B14F-4D97-AF65-F5344CB8AC3E}">
        <p14:creationId xmlns:p14="http://schemas.microsoft.com/office/powerpoint/2010/main" val="259654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40688" y="633550"/>
            <a:ext cx="954765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Objekt duplikujeme a umístíme pod text.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688" y="1321266"/>
            <a:ext cx="7787975" cy="498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938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4259" y="335032"/>
            <a:ext cx="9547655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Vybereme oba objekty a zvolíme v panelu nástrojů galerie – zarovnání objektů, zvolíme okraje stránky a potvrdíme. Text převezme barvu podkladu.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59" y="1595377"/>
            <a:ext cx="7580104" cy="485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2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4259" y="335032"/>
            <a:ext cx="9547655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Barvu textu můžeme dle potřeby upravit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924" y="940481"/>
            <a:ext cx="8031572" cy="496723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6" t="17423" r="4552" b="1"/>
          <a:stretch/>
        </p:blipFill>
        <p:spPr>
          <a:xfrm>
            <a:off x="8311979" y="3698789"/>
            <a:ext cx="3739978" cy="2949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037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364259" y="335032"/>
            <a:ext cx="9547655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vizitky přidáme další text dle potřeby. Při úpravě používáme oba výběrové nástroje. Při kopírování pak znalost toho, že při přetažení objektu výběrovým nástrojem „bílá šipka“ podržíme klávesu CTRL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259" y="2030505"/>
            <a:ext cx="8576337" cy="420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850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60282" y="555106"/>
            <a:ext cx="860931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Název a objekty pod názvem seskupíme.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258" y="555106"/>
            <a:ext cx="2804647" cy="329172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460283" y="1254353"/>
            <a:ext cx="5594506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Následně zarovnáme objekty. Pro zarovnání si vytvoříme pomocnou přímku.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282" y="2366278"/>
            <a:ext cx="6195043" cy="347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5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60282" y="555106"/>
            <a:ext cx="860931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Seskupíme objekty.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460281" y="1025106"/>
            <a:ext cx="860931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rozmístění vizitek na stránku použijeme vícenásobné kopírování: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280" y="1495106"/>
            <a:ext cx="6554639" cy="510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626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75" y="470645"/>
            <a:ext cx="4996216" cy="318695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658875" y="4185812"/>
            <a:ext cx="860931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Zvolíme počet řádků a </a:t>
            </a:r>
            <a:r>
              <a:rPr lang="cs-CZ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slopců</a:t>
            </a:r>
            <a:r>
              <a:rPr lang="cs-CZ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511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270" y="1662703"/>
            <a:ext cx="10058400" cy="488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364822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163</TotalTime>
  <Words>187</Words>
  <Application>Microsoft Office PowerPoint</Application>
  <PresentationFormat>Širokoúhlá obrazovka</PresentationFormat>
  <Paragraphs>17</Paragraphs>
  <Slides>13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Wingdings 3</vt:lpstr>
      <vt:lpstr>Stébla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Daniel Sisr</dc:creator>
  <cp:lastModifiedBy>administrator</cp:lastModifiedBy>
  <cp:revision>16</cp:revision>
  <dcterms:created xsi:type="dcterms:W3CDTF">2013-06-12T15:13:02Z</dcterms:created>
  <dcterms:modified xsi:type="dcterms:W3CDTF">2013-06-28T10:27:43Z</dcterms:modified>
</cp:coreProperties>
</file>