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3292705"/>
              </p:ext>
            </p:extLst>
          </p:nvPr>
        </p:nvGraphicFramePr>
        <p:xfrm>
          <a:off x="3721396" y="81730"/>
          <a:ext cx="4752754" cy="67001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21396" y="81730"/>
                        <a:ext cx="4752754" cy="67001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2352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9466" y="4895214"/>
            <a:ext cx="6339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Pracovní list 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8655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34747" y="1513541"/>
            <a:ext cx="10074875" cy="25659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Vytvořte ve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vektorovém editoru např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Calisto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plakát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Plakát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tematicky může týkat různých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oblastí -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výstavy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kulturní, sportovní akcí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... 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Plakát </a:t>
            </a: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musí obsahovat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vložené tyto objekty: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Bezierova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křivka, vektorové objekty (hvězdice, obdélník...), vložený rastrový obrázek, text. Text upravte (vložením na křivku, převedením na křivku a následnou úpravou). 	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09802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</TotalTime>
  <Words>7</Words>
  <Application>Microsoft Office PowerPoint</Application>
  <PresentationFormat>Vlastní</PresentationFormat>
  <Paragraphs>4</Paragraphs>
  <Slides>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2</cp:revision>
  <dcterms:created xsi:type="dcterms:W3CDTF">2013-06-12T16:07:07Z</dcterms:created>
  <dcterms:modified xsi:type="dcterms:W3CDTF">2013-06-27T08:35:17Z</dcterms:modified>
</cp:coreProperties>
</file>