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5" r:id="rId2"/>
    <p:sldId id="256" r:id="rId3"/>
    <p:sldId id="257" r:id="rId4"/>
    <p:sldId id="258" r:id="rId5"/>
    <p:sldId id="261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41801282"/>
              </p:ext>
            </p:extLst>
          </p:nvPr>
        </p:nvGraphicFramePr>
        <p:xfrm>
          <a:off x="3795823" y="124124"/>
          <a:ext cx="4593265" cy="65979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60152" progId="Word.Document.12">
                  <p:embed/>
                </p:oleObj>
              </mc:Choice>
              <mc:Fallback>
                <p:oleObj name="Dokument" r:id="rId3" imgW="5889940" imgH="84601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95823" y="124124"/>
                        <a:ext cx="4593265" cy="659798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65484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89212" y="2218763"/>
            <a:ext cx="8915399" cy="22627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Rastrová grafika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79466" y="4895214"/>
            <a:ext cx="6339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Základní termíny - rozlišení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6016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92627" y="1686073"/>
            <a:ext cx="8542638" cy="13629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Rastrové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obrázky jsou tvořeny velkým počtem bodů.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Obrázky se mohou jevit zubatě při příliš velkém přiblížení nebo při tisku s nízkým rozlišením).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92627" y="772983"/>
            <a:ext cx="17745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Rozlišení 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2792627" y="4192996"/>
            <a:ext cx="9259330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 zařízení provádějícím </a:t>
            </a: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digitalizaci obrazu (např. skener),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udává rozlišení, jak jemně je rozlišována předloha a kolik obrazové informace je získáváno.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4816" y="3153287"/>
            <a:ext cx="1822399" cy="935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561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368379" y="1890583"/>
            <a:ext cx="9259330" cy="34588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Digitální fotoaparát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používá pro záznam obrazu snímač, který má přesně dané rozlišení. Toto rozlišení určuje, z kolika jednotlivých bodů se skládá výsledná digitální fotografie.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Výrobce snímače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udává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rozlišení buď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jako dvojici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čísel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(např. 1920 x 1080) nebo jedním číslem ( např. 8,2 mil. bodů neboli 8,2Mp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 prvním případě se dozvíme, z kolika jednotlivých bodů se skládá jedna řádka a jeden sloupec vaší fotografie. V druhém případě se dozvíte, kolik je bodů dohromady.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8379" y="0"/>
            <a:ext cx="1890583" cy="1890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17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27871" y="604964"/>
            <a:ext cx="1338828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Jednotky</a:t>
            </a:r>
            <a:endParaRPr lang="cs-CZ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871" y="1373099"/>
            <a:ext cx="8699158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PPI je zkratkou anglického Pixel Per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Inch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znamená to počet obrazových bodů na palec (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2,54 cm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PPI označuje hustotu obrazové informace.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871" y="2743138"/>
            <a:ext cx="8542639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Jednotka PPI se používá pro rozlišení (anglicky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resolution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zařízení nebo obrazu.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27871" y="3811301"/>
            <a:ext cx="8018990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Kolik bodů má libovolný obrázek, zobrazí každý rastrový editor.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9467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040" y="402581"/>
            <a:ext cx="7757160" cy="4943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347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10247" y="491950"/>
            <a:ext cx="8715633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Tím, jak zmáčkneme spoušť digitálního fotoaparátu a snímek se uloží do paměti, vlastně definitivně určujeme jeho kvalitu co se týče obrazové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informace.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10247" y="2464763"/>
            <a:ext cx="8633256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Následně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jej můžeme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doostřovat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barevně korigovat či jinak vylepšovat, ale obrazovou informaci již nezlepšíme. Ta je dána rozlišením snímače a kvalitou fotoaparátu.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710247" y="4437576"/>
            <a:ext cx="8402596" cy="12603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Při každé úpravě rozlišení si musíme dávat pozor, zda měníme počet bodů či pouze doplňkovou informaci o tom, jak se s body má zacházet.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0102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74540" y="2037991"/>
            <a:ext cx="8716098" cy="35614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Tiskárny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nedokáží vytisknout jeden pixel libovolné barvy. Aby barevně vytiskly jeden pixel, musí jeho barvu namíchat z několika bodů (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Dots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svých barevných inkoustů (obvykle 4 nebo 6 barev).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Jeden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pixel obrazu se tak rozpadne na několik inkoustových tiskových bodů (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Dots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Tiskový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 (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Dot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tak musí být menší, než je pixel obrazu, aby bylo možné barvu pixelu namíchat.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Procesu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míchání (skládání barev se říká rozklad (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Dithering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4540" y="448134"/>
            <a:ext cx="1648033" cy="1589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597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09102" y="689758"/>
            <a:ext cx="8443784" cy="34588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Dots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per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Inch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(DPI) není tak nic jiného, než s jakou hustotou je tiskárna schopná stříkat inkoustové body na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papír.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DPI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musí být vždy větší než PPI, aby tiskárna měla dostatečnou reservu na vytvoření každého barevného pixelu z několika tiskových bodů.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praxi se ale nikdo o proces tisku příliš nestará (to je věcí konstrukce tiskárny případně tiskaře), a tak se obě veličiny PPI a DPI běžně zaměňují.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9102" y="4532322"/>
            <a:ext cx="1826971" cy="1648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3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33</TotalTime>
  <Words>429</Words>
  <Application>Microsoft Office PowerPoint</Application>
  <PresentationFormat>Vlastní</PresentationFormat>
  <Paragraphs>23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Stébla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Daniel Sisr</dc:creator>
  <cp:lastModifiedBy>name</cp:lastModifiedBy>
  <cp:revision>6</cp:revision>
  <dcterms:created xsi:type="dcterms:W3CDTF">2013-06-12T18:24:49Z</dcterms:created>
  <dcterms:modified xsi:type="dcterms:W3CDTF">2013-06-27T08:36:19Z</dcterms:modified>
</cp:coreProperties>
</file>