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90" d="100"/>
          <a:sy n="90" d="100"/>
        </p:scale>
        <p:origin x="-126" y="-15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C73D12C-20EB-4630-9058-96FB6D8272D2}" type="doc">
      <dgm:prSet loTypeId="urn:microsoft.com/office/officeart/2008/layout/HalfCircleOrganizationChart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F1A8C30-3BD7-4ECE-92EE-6274D565688C}">
      <dgm:prSet phldrT="[Text]"/>
      <dgm:spPr/>
      <dgm:t>
        <a:bodyPr/>
        <a:lstStyle/>
        <a:p>
          <a:r>
            <a:rPr lang="cs-CZ" dirty="0" smtClean="0"/>
            <a:t>Formáty</a:t>
          </a:r>
          <a:endParaRPr lang="cs-CZ" dirty="0"/>
        </a:p>
      </dgm:t>
    </dgm:pt>
    <dgm:pt modelId="{A46A068A-CA93-4A50-9075-5DC4C86F4400}" type="parTrans" cxnId="{8136A3DF-FE6F-478A-B662-187412C1FD0B}">
      <dgm:prSet/>
      <dgm:spPr/>
      <dgm:t>
        <a:bodyPr/>
        <a:lstStyle/>
        <a:p>
          <a:endParaRPr lang="cs-CZ"/>
        </a:p>
      </dgm:t>
    </dgm:pt>
    <dgm:pt modelId="{0813B1C0-74A8-42D7-9DD3-7950F10E977F}" type="sibTrans" cxnId="{8136A3DF-FE6F-478A-B662-187412C1FD0B}">
      <dgm:prSet/>
      <dgm:spPr/>
      <dgm:t>
        <a:bodyPr/>
        <a:lstStyle/>
        <a:p>
          <a:endParaRPr lang="cs-CZ"/>
        </a:p>
      </dgm:t>
    </dgm:pt>
    <dgm:pt modelId="{137A859A-63A9-4CC8-BDA1-81DE6EA6F949}">
      <dgm:prSet phldrT="[Text]"/>
      <dgm:spPr/>
      <dgm:t>
        <a:bodyPr/>
        <a:lstStyle/>
        <a:p>
          <a:r>
            <a:rPr lang="cs-CZ" dirty="0" smtClean="0"/>
            <a:t>Standardizované</a:t>
          </a:r>
          <a:endParaRPr lang="cs-CZ" dirty="0"/>
        </a:p>
      </dgm:t>
    </dgm:pt>
    <dgm:pt modelId="{0A9A0430-4BC0-4032-9F62-99B6571CFE91}" type="parTrans" cxnId="{8EDD699C-0858-44B4-8995-680A88C37185}">
      <dgm:prSet/>
      <dgm:spPr/>
      <dgm:t>
        <a:bodyPr/>
        <a:lstStyle/>
        <a:p>
          <a:endParaRPr lang="cs-CZ"/>
        </a:p>
      </dgm:t>
    </dgm:pt>
    <dgm:pt modelId="{8931611B-77D3-45D0-A43E-4C85E387157A}" type="sibTrans" cxnId="{8EDD699C-0858-44B4-8995-680A88C37185}">
      <dgm:prSet/>
      <dgm:spPr/>
      <dgm:t>
        <a:bodyPr/>
        <a:lstStyle/>
        <a:p>
          <a:endParaRPr lang="cs-CZ"/>
        </a:p>
      </dgm:t>
    </dgm:pt>
    <dgm:pt modelId="{01992E75-5AA6-4B40-9AE5-0E08DA1CCD92}">
      <dgm:prSet phldrT="[Text]"/>
      <dgm:spPr/>
      <dgm:t>
        <a:bodyPr/>
        <a:lstStyle/>
        <a:p>
          <a:r>
            <a:rPr lang="cs-CZ" dirty="0" smtClean="0"/>
            <a:t>Nativní</a:t>
          </a:r>
          <a:endParaRPr lang="cs-CZ" dirty="0"/>
        </a:p>
      </dgm:t>
    </dgm:pt>
    <dgm:pt modelId="{AE446A08-1ACC-488A-9C62-94F805399F03}" type="parTrans" cxnId="{240628C2-3C68-415D-8326-1E0F1F9A7B8C}">
      <dgm:prSet/>
      <dgm:spPr/>
      <dgm:t>
        <a:bodyPr/>
        <a:lstStyle/>
        <a:p>
          <a:endParaRPr lang="cs-CZ"/>
        </a:p>
      </dgm:t>
    </dgm:pt>
    <dgm:pt modelId="{967BA942-DC7D-47DF-ACAE-DD5A0D91C7D5}" type="sibTrans" cxnId="{240628C2-3C68-415D-8326-1E0F1F9A7B8C}">
      <dgm:prSet/>
      <dgm:spPr/>
      <dgm:t>
        <a:bodyPr/>
        <a:lstStyle/>
        <a:p>
          <a:endParaRPr lang="cs-CZ"/>
        </a:p>
      </dgm:t>
    </dgm:pt>
    <dgm:pt modelId="{A3979E85-DDC1-4BA7-B421-849C88D5D60A}" type="pres">
      <dgm:prSet presAssocID="{2C73D12C-20EB-4630-9058-96FB6D8272D2}" presName="Name0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83D91BC5-50F7-4758-899B-27572EE98931}" type="pres">
      <dgm:prSet presAssocID="{7F1A8C30-3BD7-4ECE-92EE-6274D565688C}" presName="hierRoot1" presStyleCnt="0">
        <dgm:presLayoutVars>
          <dgm:hierBranch val="init"/>
        </dgm:presLayoutVars>
      </dgm:prSet>
      <dgm:spPr/>
    </dgm:pt>
    <dgm:pt modelId="{F4D43B03-A005-435F-9417-25BD2FACBD26}" type="pres">
      <dgm:prSet presAssocID="{7F1A8C30-3BD7-4ECE-92EE-6274D565688C}" presName="rootComposite1" presStyleCnt="0"/>
      <dgm:spPr/>
    </dgm:pt>
    <dgm:pt modelId="{82ACB893-241E-4AF1-A1EB-28DACE175E96}" type="pres">
      <dgm:prSet presAssocID="{7F1A8C30-3BD7-4ECE-92EE-6274D565688C}" presName="rootText1" presStyleLbl="alignAcc1" presStyleIdx="0" presStyleCnt="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AA9412F-5BE5-4302-A950-C394F916C95C}" type="pres">
      <dgm:prSet presAssocID="{7F1A8C30-3BD7-4ECE-92EE-6274D565688C}" presName="topArc1" presStyleLbl="parChTrans1D1" presStyleIdx="0" presStyleCnt="6"/>
      <dgm:spPr/>
    </dgm:pt>
    <dgm:pt modelId="{0E4519A3-D7BF-43C3-BD6F-D76C23DE32EC}" type="pres">
      <dgm:prSet presAssocID="{7F1A8C30-3BD7-4ECE-92EE-6274D565688C}" presName="bottomArc1" presStyleLbl="parChTrans1D1" presStyleIdx="1" presStyleCnt="6"/>
      <dgm:spPr/>
    </dgm:pt>
    <dgm:pt modelId="{2870EFDE-3264-4968-8D51-5B5439386BA5}" type="pres">
      <dgm:prSet presAssocID="{7F1A8C30-3BD7-4ECE-92EE-6274D565688C}" presName="topConnNode1" presStyleLbl="node1" presStyleIdx="0" presStyleCnt="0"/>
      <dgm:spPr/>
      <dgm:t>
        <a:bodyPr/>
        <a:lstStyle/>
        <a:p>
          <a:endParaRPr lang="cs-CZ"/>
        </a:p>
      </dgm:t>
    </dgm:pt>
    <dgm:pt modelId="{8810A245-2B84-4E00-8FAE-455E0447BB82}" type="pres">
      <dgm:prSet presAssocID="{7F1A8C30-3BD7-4ECE-92EE-6274D565688C}" presName="hierChild2" presStyleCnt="0"/>
      <dgm:spPr/>
    </dgm:pt>
    <dgm:pt modelId="{E62C18A0-8912-41E8-80A9-C00572011852}" type="pres">
      <dgm:prSet presAssocID="{0A9A0430-4BC0-4032-9F62-99B6571CFE91}" presName="Name28" presStyleLbl="parChTrans1D2" presStyleIdx="0" presStyleCnt="2"/>
      <dgm:spPr/>
      <dgm:t>
        <a:bodyPr/>
        <a:lstStyle/>
        <a:p>
          <a:endParaRPr lang="cs-CZ"/>
        </a:p>
      </dgm:t>
    </dgm:pt>
    <dgm:pt modelId="{0A358717-D808-4A71-84AE-E07AB48E999C}" type="pres">
      <dgm:prSet presAssocID="{137A859A-63A9-4CC8-BDA1-81DE6EA6F949}" presName="hierRoot2" presStyleCnt="0">
        <dgm:presLayoutVars>
          <dgm:hierBranch val="init"/>
        </dgm:presLayoutVars>
      </dgm:prSet>
      <dgm:spPr/>
    </dgm:pt>
    <dgm:pt modelId="{23B8D7AF-9B4B-48C5-B130-469E6DEC99B5}" type="pres">
      <dgm:prSet presAssocID="{137A859A-63A9-4CC8-BDA1-81DE6EA6F949}" presName="rootComposite2" presStyleCnt="0"/>
      <dgm:spPr/>
    </dgm:pt>
    <dgm:pt modelId="{3452AB1D-FE12-4C10-9857-04B0A5BAE213}" type="pres">
      <dgm:prSet presAssocID="{137A859A-63A9-4CC8-BDA1-81DE6EA6F949}" presName="rootText2" presStyleLbl="alignAcc1" presStyleIdx="0" presStyleCnt="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0BB8766-C233-4A2A-BB40-8CB08670FCF8}" type="pres">
      <dgm:prSet presAssocID="{137A859A-63A9-4CC8-BDA1-81DE6EA6F949}" presName="topArc2" presStyleLbl="parChTrans1D1" presStyleIdx="2" presStyleCnt="6"/>
      <dgm:spPr/>
    </dgm:pt>
    <dgm:pt modelId="{A2C700FF-32AC-4BDB-BDC2-3066F73470CB}" type="pres">
      <dgm:prSet presAssocID="{137A859A-63A9-4CC8-BDA1-81DE6EA6F949}" presName="bottomArc2" presStyleLbl="parChTrans1D1" presStyleIdx="3" presStyleCnt="6"/>
      <dgm:spPr/>
    </dgm:pt>
    <dgm:pt modelId="{63338AC1-A1D1-4BBB-BB6E-19CA0E3FD718}" type="pres">
      <dgm:prSet presAssocID="{137A859A-63A9-4CC8-BDA1-81DE6EA6F949}" presName="topConnNode2" presStyleLbl="node2" presStyleIdx="0" presStyleCnt="0"/>
      <dgm:spPr/>
      <dgm:t>
        <a:bodyPr/>
        <a:lstStyle/>
        <a:p>
          <a:endParaRPr lang="cs-CZ"/>
        </a:p>
      </dgm:t>
    </dgm:pt>
    <dgm:pt modelId="{916C1319-C657-4FEE-B777-E9F7E1273E96}" type="pres">
      <dgm:prSet presAssocID="{137A859A-63A9-4CC8-BDA1-81DE6EA6F949}" presName="hierChild4" presStyleCnt="0"/>
      <dgm:spPr/>
    </dgm:pt>
    <dgm:pt modelId="{EC4DE1DA-3298-471B-97D7-CBBC8F4278BC}" type="pres">
      <dgm:prSet presAssocID="{137A859A-63A9-4CC8-BDA1-81DE6EA6F949}" presName="hierChild5" presStyleCnt="0"/>
      <dgm:spPr/>
    </dgm:pt>
    <dgm:pt modelId="{2CEC9ABC-9836-4E80-AE6F-85E3D903F48E}" type="pres">
      <dgm:prSet presAssocID="{AE446A08-1ACC-488A-9C62-94F805399F03}" presName="Name28" presStyleLbl="parChTrans1D2" presStyleIdx="1" presStyleCnt="2"/>
      <dgm:spPr/>
      <dgm:t>
        <a:bodyPr/>
        <a:lstStyle/>
        <a:p>
          <a:endParaRPr lang="cs-CZ"/>
        </a:p>
      </dgm:t>
    </dgm:pt>
    <dgm:pt modelId="{B0D121DB-BC75-4080-85D1-B22C919F5613}" type="pres">
      <dgm:prSet presAssocID="{01992E75-5AA6-4B40-9AE5-0E08DA1CCD92}" presName="hierRoot2" presStyleCnt="0">
        <dgm:presLayoutVars>
          <dgm:hierBranch val="init"/>
        </dgm:presLayoutVars>
      </dgm:prSet>
      <dgm:spPr/>
    </dgm:pt>
    <dgm:pt modelId="{937567DC-7B7C-4C94-A25C-C30436903EBF}" type="pres">
      <dgm:prSet presAssocID="{01992E75-5AA6-4B40-9AE5-0E08DA1CCD92}" presName="rootComposite2" presStyleCnt="0"/>
      <dgm:spPr/>
    </dgm:pt>
    <dgm:pt modelId="{FD8218E6-FF80-4D02-89BA-A1FED96F2506}" type="pres">
      <dgm:prSet presAssocID="{01992E75-5AA6-4B40-9AE5-0E08DA1CCD92}" presName="rootText2" presStyleLbl="alignAcc1" presStyleIdx="0" presStyleCnt="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DA00861-9823-4A1D-84CE-D55C78427598}" type="pres">
      <dgm:prSet presAssocID="{01992E75-5AA6-4B40-9AE5-0E08DA1CCD92}" presName="topArc2" presStyleLbl="parChTrans1D1" presStyleIdx="4" presStyleCnt="6"/>
      <dgm:spPr/>
    </dgm:pt>
    <dgm:pt modelId="{048D30D0-2112-40FD-A435-488D4E6392F8}" type="pres">
      <dgm:prSet presAssocID="{01992E75-5AA6-4B40-9AE5-0E08DA1CCD92}" presName="bottomArc2" presStyleLbl="parChTrans1D1" presStyleIdx="5" presStyleCnt="6"/>
      <dgm:spPr/>
    </dgm:pt>
    <dgm:pt modelId="{8F589472-4818-40F3-B9CD-F9BF108CB212}" type="pres">
      <dgm:prSet presAssocID="{01992E75-5AA6-4B40-9AE5-0E08DA1CCD92}" presName="topConnNode2" presStyleLbl="node2" presStyleIdx="0" presStyleCnt="0"/>
      <dgm:spPr/>
      <dgm:t>
        <a:bodyPr/>
        <a:lstStyle/>
        <a:p>
          <a:endParaRPr lang="cs-CZ"/>
        </a:p>
      </dgm:t>
    </dgm:pt>
    <dgm:pt modelId="{3E63B826-5490-45F6-90C0-22D725D9B01D}" type="pres">
      <dgm:prSet presAssocID="{01992E75-5AA6-4B40-9AE5-0E08DA1CCD92}" presName="hierChild4" presStyleCnt="0"/>
      <dgm:spPr/>
    </dgm:pt>
    <dgm:pt modelId="{3EACF727-1904-43CF-9DD9-2FAE495AF6D9}" type="pres">
      <dgm:prSet presAssocID="{01992E75-5AA6-4B40-9AE5-0E08DA1CCD92}" presName="hierChild5" presStyleCnt="0"/>
      <dgm:spPr/>
    </dgm:pt>
    <dgm:pt modelId="{4EDE07D4-537D-462F-B823-AC60CEC759FC}" type="pres">
      <dgm:prSet presAssocID="{7F1A8C30-3BD7-4ECE-92EE-6274D565688C}" presName="hierChild3" presStyleCnt="0"/>
      <dgm:spPr/>
    </dgm:pt>
  </dgm:ptLst>
  <dgm:cxnLst>
    <dgm:cxn modelId="{AD4B675E-02F4-4E28-A591-179AC4269E98}" type="presOf" srcId="{2C73D12C-20EB-4630-9058-96FB6D8272D2}" destId="{A3979E85-DDC1-4BA7-B421-849C88D5D60A}" srcOrd="0" destOrd="0" presId="urn:microsoft.com/office/officeart/2008/layout/HalfCircleOrganizationChart"/>
    <dgm:cxn modelId="{185F4227-00B9-4EEA-8683-65CEFB3F0D48}" type="presOf" srcId="{01992E75-5AA6-4B40-9AE5-0E08DA1CCD92}" destId="{8F589472-4818-40F3-B9CD-F9BF108CB212}" srcOrd="1" destOrd="0" presId="urn:microsoft.com/office/officeart/2008/layout/HalfCircleOrganizationChart"/>
    <dgm:cxn modelId="{929BD9DB-088A-4758-B897-D8AF78E8146A}" type="presOf" srcId="{01992E75-5AA6-4B40-9AE5-0E08DA1CCD92}" destId="{FD8218E6-FF80-4D02-89BA-A1FED96F2506}" srcOrd="0" destOrd="0" presId="urn:microsoft.com/office/officeart/2008/layout/HalfCircleOrganizationChart"/>
    <dgm:cxn modelId="{58BC180D-092A-41DB-BE91-558335C45C9F}" type="presOf" srcId="{7F1A8C30-3BD7-4ECE-92EE-6274D565688C}" destId="{2870EFDE-3264-4968-8D51-5B5439386BA5}" srcOrd="1" destOrd="0" presId="urn:microsoft.com/office/officeart/2008/layout/HalfCircleOrganizationChart"/>
    <dgm:cxn modelId="{BCDA267E-D951-4634-802B-5600BC1E85C9}" type="presOf" srcId="{AE446A08-1ACC-488A-9C62-94F805399F03}" destId="{2CEC9ABC-9836-4E80-AE6F-85E3D903F48E}" srcOrd="0" destOrd="0" presId="urn:microsoft.com/office/officeart/2008/layout/HalfCircleOrganizationChart"/>
    <dgm:cxn modelId="{240628C2-3C68-415D-8326-1E0F1F9A7B8C}" srcId="{7F1A8C30-3BD7-4ECE-92EE-6274D565688C}" destId="{01992E75-5AA6-4B40-9AE5-0E08DA1CCD92}" srcOrd="1" destOrd="0" parTransId="{AE446A08-1ACC-488A-9C62-94F805399F03}" sibTransId="{967BA942-DC7D-47DF-ACAE-DD5A0D91C7D5}"/>
    <dgm:cxn modelId="{69F57DDC-B130-4332-851D-355735E92AEB}" type="presOf" srcId="{137A859A-63A9-4CC8-BDA1-81DE6EA6F949}" destId="{3452AB1D-FE12-4C10-9857-04B0A5BAE213}" srcOrd="0" destOrd="0" presId="urn:microsoft.com/office/officeart/2008/layout/HalfCircleOrganizationChart"/>
    <dgm:cxn modelId="{411213FC-4184-414C-8EDD-4FC3B95B4727}" type="presOf" srcId="{137A859A-63A9-4CC8-BDA1-81DE6EA6F949}" destId="{63338AC1-A1D1-4BBB-BB6E-19CA0E3FD718}" srcOrd="1" destOrd="0" presId="urn:microsoft.com/office/officeart/2008/layout/HalfCircleOrganizationChart"/>
    <dgm:cxn modelId="{8136A3DF-FE6F-478A-B662-187412C1FD0B}" srcId="{2C73D12C-20EB-4630-9058-96FB6D8272D2}" destId="{7F1A8C30-3BD7-4ECE-92EE-6274D565688C}" srcOrd="0" destOrd="0" parTransId="{A46A068A-CA93-4A50-9075-5DC4C86F4400}" sibTransId="{0813B1C0-74A8-42D7-9DD3-7950F10E977F}"/>
    <dgm:cxn modelId="{57368607-8D12-44C9-8F49-9B2CF0341AC1}" type="presOf" srcId="{0A9A0430-4BC0-4032-9F62-99B6571CFE91}" destId="{E62C18A0-8912-41E8-80A9-C00572011852}" srcOrd="0" destOrd="0" presId="urn:microsoft.com/office/officeart/2008/layout/HalfCircleOrganizationChart"/>
    <dgm:cxn modelId="{4C877CB2-FE24-4ECD-96B2-2729C7DF52D3}" type="presOf" srcId="{7F1A8C30-3BD7-4ECE-92EE-6274D565688C}" destId="{82ACB893-241E-4AF1-A1EB-28DACE175E96}" srcOrd="0" destOrd="0" presId="urn:microsoft.com/office/officeart/2008/layout/HalfCircleOrganizationChart"/>
    <dgm:cxn modelId="{8EDD699C-0858-44B4-8995-680A88C37185}" srcId="{7F1A8C30-3BD7-4ECE-92EE-6274D565688C}" destId="{137A859A-63A9-4CC8-BDA1-81DE6EA6F949}" srcOrd="0" destOrd="0" parTransId="{0A9A0430-4BC0-4032-9F62-99B6571CFE91}" sibTransId="{8931611B-77D3-45D0-A43E-4C85E387157A}"/>
    <dgm:cxn modelId="{F03C585D-9908-4D27-892D-64CF0FBBD2B1}" type="presParOf" srcId="{A3979E85-DDC1-4BA7-B421-849C88D5D60A}" destId="{83D91BC5-50F7-4758-899B-27572EE98931}" srcOrd="0" destOrd="0" presId="urn:microsoft.com/office/officeart/2008/layout/HalfCircleOrganizationChart"/>
    <dgm:cxn modelId="{4AC8DCE0-3B3F-4D8C-9D5A-891145CC2C46}" type="presParOf" srcId="{83D91BC5-50F7-4758-899B-27572EE98931}" destId="{F4D43B03-A005-435F-9417-25BD2FACBD26}" srcOrd="0" destOrd="0" presId="urn:microsoft.com/office/officeart/2008/layout/HalfCircleOrganizationChart"/>
    <dgm:cxn modelId="{A491508C-A313-4966-856C-3655D02957C2}" type="presParOf" srcId="{F4D43B03-A005-435F-9417-25BD2FACBD26}" destId="{82ACB893-241E-4AF1-A1EB-28DACE175E96}" srcOrd="0" destOrd="0" presId="urn:microsoft.com/office/officeart/2008/layout/HalfCircleOrganizationChart"/>
    <dgm:cxn modelId="{CD4E4E3F-9023-43D6-9617-3B26D45767AF}" type="presParOf" srcId="{F4D43B03-A005-435F-9417-25BD2FACBD26}" destId="{3AA9412F-5BE5-4302-A950-C394F916C95C}" srcOrd="1" destOrd="0" presId="urn:microsoft.com/office/officeart/2008/layout/HalfCircleOrganizationChart"/>
    <dgm:cxn modelId="{24BCF730-0658-4CC3-A1E6-85CF59FA994B}" type="presParOf" srcId="{F4D43B03-A005-435F-9417-25BD2FACBD26}" destId="{0E4519A3-D7BF-43C3-BD6F-D76C23DE32EC}" srcOrd="2" destOrd="0" presId="urn:microsoft.com/office/officeart/2008/layout/HalfCircleOrganizationChart"/>
    <dgm:cxn modelId="{CA73ACD7-3A2F-4876-8003-7A1817B1A1EB}" type="presParOf" srcId="{F4D43B03-A005-435F-9417-25BD2FACBD26}" destId="{2870EFDE-3264-4968-8D51-5B5439386BA5}" srcOrd="3" destOrd="0" presId="urn:microsoft.com/office/officeart/2008/layout/HalfCircleOrganizationChart"/>
    <dgm:cxn modelId="{F079EE90-E5A8-427E-B792-6938312CCF73}" type="presParOf" srcId="{83D91BC5-50F7-4758-899B-27572EE98931}" destId="{8810A245-2B84-4E00-8FAE-455E0447BB82}" srcOrd="1" destOrd="0" presId="urn:microsoft.com/office/officeart/2008/layout/HalfCircleOrganizationChart"/>
    <dgm:cxn modelId="{D13B519A-BF24-4695-AB43-B5A57A6E9C07}" type="presParOf" srcId="{8810A245-2B84-4E00-8FAE-455E0447BB82}" destId="{E62C18A0-8912-41E8-80A9-C00572011852}" srcOrd="0" destOrd="0" presId="urn:microsoft.com/office/officeart/2008/layout/HalfCircleOrganizationChart"/>
    <dgm:cxn modelId="{D405B9DE-CD23-4AE3-A181-1816A37B8339}" type="presParOf" srcId="{8810A245-2B84-4E00-8FAE-455E0447BB82}" destId="{0A358717-D808-4A71-84AE-E07AB48E999C}" srcOrd="1" destOrd="0" presId="urn:microsoft.com/office/officeart/2008/layout/HalfCircleOrganizationChart"/>
    <dgm:cxn modelId="{CB62F263-D316-4AD4-BE49-29710D32D33C}" type="presParOf" srcId="{0A358717-D808-4A71-84AE-E07AB48E999C}" destId="{23B8D7AF-9B4B-48C5-B130-469E6DEC99B5}" srcOrd="0" destOrd="0" presId="urn:microsoft.com/office/officeart/2008/layout/HalfCircleOrganizationChart"/>
    <dgm:cxn modelId="{F31C9F5E-21E3-41C4-A56D-4A11B21B4CB5}" type="presParOf" srcId="{23B8D7AF-9B4B-48C5-B130-469E6DEC99B5}" destId="{3452AB1D-FE12-4C10-9857-04B0A5BAE213}" srcOrd="0" destOrd="0" presId="urn:microsoft.com/office/officeart/2008/layout/HalfCircleOrganizationChart"/>
    <dgm:cxn modelId="{D708D83D-FCB0-4410-ABB1-E89208A6BFD8}" type="presParOf" srcId="{23B8D7AF-9B4B-48C5-B130-469E6DEC99B5}" destId="{E0BB8766-C233-4A2A-BB40-8CB08670FCF8}" srcOrd="1" destOrd="0" presId="urn:microsoft.com/office/officeart/2008/layout/HalfCircleOrganizationChart"/>
    <dgm:cxn modelId="{B92889F4-120A-4A48-9246-446F559E5E74}" type="presParOf" srcId="{23B8D7AF-9B4B-48C5-B130-469E6DEC99B5}" destId="{A2C700FF-32AC-4BDB-BDC2-3066F73470CB}" srcOrd="2" destOrd="0" presId="urn:microsoft.com/office/officeart/2008/layout/HalfCircleOrganizationChart"/>
    <dgm:cxn modelId="{ED8469AB-78A1-445A-ADF5-28508918CC20}" type="presParOf" srcId="{23B8D7AF-9B4B-48C5-B130-469E6DEC99B5}" destId="{63338AC1-A1D1-4BBB-BB6E-19CA0E3FD718}" srcOrd="3" destOrd="0" presId="urn:microsoft.com/office/officeart/2008/layout/HalfCircleOrganizationChart"/>
    <dgm:cxn modelId="{FD7EDDB8-3D70-44CC-830D-1EA2A22D02D2}" type="presParOf" srcId="{0A358717-D808-4A71-84AE-E07AB48E999C}" destId="{916C1319-C657-4FEE-B777-E9F7E1273E96}" srcOrd="1" destOrd="0" presId="urn:microsoft.com/office/officeart/2008/layout/HalfCircleOrganizationChart"/>
    <dgm:cxn modelId="{11ADB005-1FCB-480B-971E-F3C465046CB0}" type="presParOf" srcId="{0A358717-D808-4A71-84AE-E07AB48E999C}" destId="{EC4DE1DA-3298-471B-97D7-CBBC8F4278BC}" srcOrd="2" destOrd="0" presId="urn:microsoft.com/office/officeart/2008/layout/HalfCircleOrganizationChart"/>
    <dgm:cxn modelId="{D480ED6F-C8DE-48BF-8CCE-288AD50AC5E0}" type="presParOf" srcId="{8810A245-2B84-4E00-8FAE-455E0447BB82}" destId="{2CEC9ABC-9836-4E80-AE6F-85E3D903F48E}" srcOrd="2" destOrd="0" presId="urn:microsoft.com/office/officeart/2008/layout/HalfCircleOrganizationChart"/>
    <dgm:cxn modelId="{8B9F889D-0A2D-4169-9348-48D1707FD013}" type="presParOf" srcId="{8810A245-2B84-4E00-8FAE-455E0447BB82}" destId="{B0D121DB-BC75-4080-85D1-B22C919F5613}" srcOrd="3" destOrd="0" presId="urn:microsoft.com/office/officeart/2008/layout/HalfCircleOrganizationChart"/>
    <dgm:cxn modelId="{C203FF26-96FF-4D82-A2C4-50F08C3162CE}" type="presParOf" srcId="{B0D121DB-BC75-4080-85D1-B22C919F5613}" destId="{937567DC-7B7C-4C94-A25C-C30436903EBF}" srcOrd="0" destOrd="0" presId="urn:microsoft.com/office/officeart/2008/layout/HalfCircleOrganizationChart"/>
    <dgm:cxn modelId="{CEBC902A-46DC-416F-B23E-4249BADEFA4A}" type="presParOf" srcId="{937567DC-7B7C-4C94-A25C-C30436903EBF}" destId="{FD8218E6-FF80-4D02-89BA-A1FED96F2506}" srcOrd="0" destOrd="0" presId="urn:microsoft.com/office/officeart/2008/layout/HalfCircleOrganizationChart"/>
    <dgm:cxn modelId="{AB734787-B3D6-4E3C-A248-AE0835E0C07F}" type="presParOf" srcId="{937567DC-7B7C-4C94-A25C-C30436903EBF}" destId="{6DA00861-9823-4A1D-84CE-D55C78427598}" srcOrd="1" destOrd="0" presId="urn:microsoft.com/office/officeart/2008/layout/HalfCircleOrganizationChart"/>
    <dgm:cxn modelId="{1009C2E6-72D7-4333-8B24-74C0C021B2E4}" type="presParOf" srcId="{937567DC-7B7C-4C94-A25C-C30436903EBF}" destId="{048D30D0-2112-40FD-A435-488D4E6392F8}" srcOrd="2" destOrd="0" presId="urn:microsoft.com/office/officeart/2008/layout/HalfCircleOrganizationChart"/>
    <dgm:cxn modelId="{4A35A694-2218-4282-8572-7BE28366D88B}" type="presParOf" srcId="{937567DC-7B7C-4C94-A25C-C30436903EBF}" destId="{8F589472-4818-40F3-B9CD-F9BF108CB212}" srcOrd="3" destOrd="0" presId="urn:microsoft.com/office/officeart/2008/layout/HalfCircleOrganizationChart"/>
    <dgm:cxn modelId="{E1A941F4-F38F-4349-BDC3-272EA836994F}" type="presParOf" srcId="{B0D121DB-BC75-4080-85D1-B22C919F5613}" destId="{3E63B826-5490-45F6-90C0-22D725D9B01D}" srcOrd="1" destOrd="0" presId="urn:microsoft.com/office/officeart/2008/layout/HalfCircleOrganizationChart"/>
    <dgm:cxn modelId="{3961637C-0875-4876-A2BA-6F586FB6F6BA}" type="presParOf" srcId="{B0D121DB-BC75-4080-85D1-B22C919F5613}" destId="{3EACF727-1904-43CF-9DD9-2FAE495AF6D9}" srcOrd="2" destOrd="0" presId="urn:microsoft.com/office/officeart/2008/layout/HalfCircleOrganizationChart"/>
    <dgm:cxn modelId="{496D0465-AAC5-4171-9859-E5EA6953DB63}" type="presParOf" srcId="{83D91BC5-50F7-4758-899B-27572EE98931}" destId="{4EDE07D4-537D-462F-B823-AC60CEC759FC}" srcOrd="2" destOrd="0" presId="urn:microsoft.com/office/officeart/2008/layout/HalfCircle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EC9ABC-9836-4E80-AE6F-85E3D903F48E}">
      <dsp:nvSpPr>
        <dsp:cNvPr id="0" name=""/>
        <dsp:cNvSpPr/>
      </dsp:nvSpPr>
      <dsp:spPr>
        <a:xfrm>
          <a:off x="2966994" y="1526409"/>
          <a:ext cx="1623679" cy="56359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81795"/>
              </a:lnTo>
              <a:lnTo>
                <a:pt x="1623679" y="281795"/>
              </a:lnTo>
              <a:lnTo>
                <a:pt x="1623679" y="563591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62C18A0-8912-41E8-80A9-C00572011852}">
      <dsp:nvSpPr>
        <dsp:cNvPr id="0" name=""/>
        <dsp:cNvSpPr/>
      </dsp:nvSpPr>
      <dsp:spPr>
        <a:xfrm>
          <a:off x="1343314" y="1526409"/>
          <a:ext cx="1623679" cy="563591"/>
        </a:xfrm>
        <a:custGeom>
          <a:avLst/>
          <a:gdLst/>
          <a:ahLst/>
          <a:cxnLst/>
          <a:rect l="0" t="0" r="0" b="0"/>
          <a:pathLst>
            <a:path>
              <a:moveTo>
                <a:pt x="1623679" y="0"/>
              </a:moveTo>
              <a:lnTo>
                <a:pt x="1623679" y="281795"/>
              </a:lnTo>
              <a:lnTo>
                <a:pt x="0" y="281795"/>
              </a:lnTo>
              <a:lnTo>
                <a:pt x="0" y="563591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AA9412F-5BE5-4302-A950-C394F916C95C}">
      <dsp:nvSpPr>
        <dsp:cNvPr id="0" name=""/>
        <dsp:cNvSpPr/>
      </dsp:nvSpPr>
      <dsp:spPr>
        <a:xfrm>
          <a:off x="2296052" y="184525"/>
          <a:ext cx="1341884" cy="1341884"/>
        </a:xfrm>
        <a:prstGeom prst="arc">
          <a:avLst>
            <a:gd name="adj1" fmla="val 13200000"/>
            <a:gd name="adj2" fmla="val 19200000"/>
          </a:avLst>
        </a:pr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E4519A3-D7BF-43C3-BD6F-D76C23DE32EC}">
      <dsp:nvSpPr>
        <dsp:cNvPr id="0" name=""/>
        <dsp:cNvSpPr/>
      </dsp:nvSpPr>
      <dsp:spPr>
        <a:xfrm>
          <a:off x="2296052" y="184525"/>
          <a:ext cx="1341884" cy="1341884"/>
        </a:xfrm>
        <a:prstGeom prst="arc">
          <a:avLst>
            <a:gd name="adj1" fmla="val 2400000"/>
            <a:gd name="adj2" fmla="val 8400000"/>
          </a:avLst>
        </a:pr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ACB893-241E-4AF1-A1EB-28DACE175E96}">
      <dsp:nvSpPr>
        <dsp:cNvPr id="0" name=""/>
        <dsp:cNvSpPr/>
      </dsp:nvSpPr>
      <dsp:spPr>
        <a:xfrm>
          <a:off x="1625110" y="426064"/>
          <a:ext cx="2683768" cy="858805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Formáty</a:t>
          </a:r>
          <a:endParaRPr lang="cs-CZ" sz="2500" kern="1200" dirty="0"/>
        </a:p>
      </dsp:txBody>
      <dsp:txXfrm>
        <a:off x="1625110" y="426064"/>
        <a:ext cx="2683768" cy="858805"/>
      </dsp:txXfrm>
    </dsp:sp>
    <dsp:sp modelId="{E0BB8766-C233-4A2A-BB40-8CB08670FCF8}">
      <dsp:nvSpPr>
        <dsp:cNvPr id="0" name=""/>
        <dsp:cNvSpPr/>
      </dsp:nvSpPr>
      <dsp:spPr>
        <a:xfrm>
          <a:off x="672372" y="2090001"/>
          <a:ext cx="1341884" cy="1341884"/>
        </a:xfrm>
        <a:prstGeom prst="arc">
          <a:avLst>
            <a:gd name="adj1" fmla="val 13200000"/>
            <a:gd name="adj2" fmla="val 19200000"/>
          </a:avLst>
        </a:pr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2C700FF-32AC-4BDB-BDC2-3066F73470CB}">
      <dsp:nvSpPr>
        <dsp:cNvPr id="0" name=""/>
        <dsp:cNvSpPr/>
      </dsp:nvSpPr>
      <dsp:spPr>
        <a:xfrm>
          <a:off x="672372" y="2090001"/>
          <a:ext cx="1341884" cy="1341884"/>
        </a:xfrm>
        <a:prstGeom prst="arc">
          <a:avLst>
            <a:gd name="adj1" fmla="val 2400000"/>
            <a:gd name="adj2" fmla="val 8400000"/>
          </a:avLst>
        </a:pr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452AB1D-FE12-4C10-9857-04B0A5BAE213}">
      <dsp:nvSpPr>
        <dsp:cNvPr id="0" name=""/>
        <dsp:cNvSpPr/>
      </dsp:nvSpPr>
      <dsp:spPr>
        <a:xfrm>
          <a:off x="1430" y="2331540"/>
          <a:ext cx="2683768" cy="858805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Standardizované</a:t>
          </a:r>
          <a:endParaRPr lang="cs-CZ" sz="2500" kern="1200" dirty="0"/>
        </a:p>
      </dsp:txBody>
      <dsp:txXfrm>
        <a:off x="1430" y="2331540"/>
        <a:ext cx="2683768" cy="858805"/>
      </dsp:txXfrm>
    </dsp:sp>
    <dsp:sp modelId="{6DA00861-9823-4A1D-84CE-D55C78427598}">
      <dsp:nvSpPr>
        <dsp:cNvPr id="0" name=""/>
        <dsp:cNvSpPr/>
      </dsp:nvSpPr>
      <dsp:spPr>
        <a:xfrm>
          <a:off x="3919732" y="2090001"/>
          <a:ext cx="1341884" cy="1341884"/>
        </a:xfrm>
        <a:prstGeom prst="arc">
          <a:avLst>
            <a:gd name="adj1" fmla="val 13200000"/>
            <a:gd name="adj2" fmla="val 19200000"/>
          </a:avLst>
        </a:pr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48D30D0-2112-40FD-A435-488D4E6392F8}">
      <dsp:nvSpPr>
        <dsp:cNvPr id="0" name=""/>
        <dsp:cNvSpPr/>
      </dsp:nvSpPr>
      <dsp:spPr>
        <a:xfrm>
          <a:off x="3919732" y="2090001"/>
          <a:ext cx="1341884" cy="1341884"/>
        </a:xfrm>
        <a:prstGeom prst="arc">
          <a:avLst>
            <a:gd name="adj1" fmla="val 2400000"/>
            <a:gd name="adj2" fmla="val 8400000"/>
          </a:avLst>
        </a:pr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D8218E6-FF80-4D02-89BA-A1FED96F2506}">
      <dsp:nvSpPr>
        <dsp:cNvPr id="0" name=""/>
        <dsp:cNvSpPr/>
      </dsp:nvSpPr>
      <dsp:spPr>
        <a:xfrm>
          <a:off x="3248790" y="2331540"/>
          <a:ext cx="2683768" cy="858805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Nativní</a:t>
          </a:r>
          <a:endParaRPr lang="cs-CZ" sz="2500" kern="1200" dirty="0"/>
        </a:p>
      </dsp:txBody>
      <dsp:txXfrm>
        <a:off x="3248790" y="2331540"/>
        <a:ext cx="2683768" cy="8588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alfCircleOrganizationChart">
  <dgm:title val=""/>
  <dgm:desc val=""/>
  <dgm:catLst>
    <dgm:cat type="hierarchy" pri="1500"/>
  </dgm:catLst>
  <dgm:samp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Name0">
    <dgm:varLst>
      <dgm:orgChart val="1"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hierChild">
          <dgm:param type="linDir" val="fromL"/>
        </dgm:alg>
      </dgm:if>
      <dgm:else name="Name3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2" refType="w" fact="10"/>
      <dgm:constr type="h" for="des" forName="rootComposite2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forEach name="Name4" axis="ch">
      <dgm:forEach name="Name5" axis="self" ptType="node">
        <dgm:layoutNode name="hierRoot1">
          <dgm:varLst>
            <dgm:hierBranch val="init"/>
          </dgm:varLst>
          <dgm:choose name="Name6">
            <dgm:if name="Name7" func="var" arg="hierBranch" op="equ" val="l">
              <dgm:alg type="hierRoot">
                <dgm:param type="hierAlign" val="tR"/>
              </dgm:alg>
              <dgm:constrLst>
                <dgm:constr type="alignOff" val="0.65"/>
              </dgm:constrLst>
            </dgm:if>
            <dgm:if name="Name8" func="var" arg="hierBranch" op="equ" val="r">
              <dgm:alg type="hierRoot">
                <dgm:param type="hierAlign" val="tL"/>
              </dgm:alg>
              <dgm:constrLst>
                <dgm:constr type="alignOff" val="0.65"/>
              </dgm:constrLst>
            </dgm:if>
            <dgm:if name="Name9" func="var" arg="hierBranch" op="equ" val="hang">
              <dgm:alg type="hierRoot"/>
              <dgm:constrLst>
                <dgm:constr type="alignOff" val="0.65"/>
              </dgm:constrLst>
            </dgm:if>
            <dgm:else name="Name10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1">
              <dgm:if name="Name12" func="var" arg="hierBranch" op="equ" val="init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3" func="var" arg="hierBranch" op="equ" val="l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4" func="var" arg="hierBranch" op="equ" val="r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else name="Name15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else>
            </dgm:choose>
            <dgm:layoutNode name="rootText1" styleLbl="alignAcc1">
              <dgm:varLst>
                <dgm:chPref val="3"/>
              </dgm:varLst>
              <dgm:alg type="tx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top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-140"/>
                  <dgm:adj idx="2" val="-40"/>
                </dgm:adjLst>
              </dgm:shape>
              <dgm:presOf/>
            </dgm:layoutNode>
            <dgm:layoutNode name="bottom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40"/>
                  <dgm:adj idx="2" val="140"/>
                </dgm:adjLst>
              </dgm:shape>
              <dgm:presOf/>
            </dgm:layoutNode>
            <dgm:layoutNode name="topConnNode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</dgm:layoutNode>
          </dgm:layoutNode>
          <dgm:layoutNode name="hierChild2">
            <dgm:choose name="Name16">
              <dgm:if name="Name17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18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19" func="var" arg="hierBranch" op="equ" val="hang">
                <dgm:choose name="Name20">
                  <dgm:if name="Name21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2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3">
                <dgm:choose name="Name24">
                  <dgm:if name="Name25" func="var" arg="dir" op="equ" val="norm">
                    <dgm:alg type="hierChild"/>
                  </dgm:if>
                  <dgm:else name="Name26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a" axis="ch" ptType="nonAsst">
              <dgm:forEach name="Name27" axis="precedSib" ptType="parTrans" st="-1" cnt="1">
                <dgm:layoutNode name="Name28">
                  <dgm:choose name="Name29">
                    <dgm:if name="Name30" func="var" arg="hierBranch" op="equ" val="std">
                      <dgm:choose name="Name31">
                        <dgm:if name="Name32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1"/>
                            <dgm:param type="dstNode" val="topArc2"/>
                          </dgm:alg>
                        </dgm:if>
                        <dgm:if name="Name33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3"/>
                            <dgm:param type="dstNode" val="topArc2"/>
                          </dgm:alg>
                        </dgm:if>
                        <dgm:else name="Name3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2"/>
                            <dgm:param type="dstNode" val="topArc2"/>
                          </dgm:alg>
                        </dgm:else>
                      </dgm:choose>
                    </dgm:if>
                    <dgm:if name="Name35" func="var" arg="hierBranch" op="equ" val="init">
                      <dgm:choose name="Name36">
                        <dgm:if name="Name37" axis="self" func="depth" op="lte" val="2">
                          <dgm:choose name="Name38">
                            <dgm:if name="Name39" axis="self" func="depth" op="lte" val="2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1"/>
                                <dgm:param type="dstNode" val="topArc2"/>
                              </dgm:alg>
                            </dgm:if>
                            <dgm:if name="Name40" axis="par" ptType="asst" func="cnt" op="equ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3"/>
                                <dgm:param type="dstNode" val="topArc2"/>
                              </dgm:alg>
                            </dgm:if>
                            <dgm:else name="Name4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2"/>
                                <dgm:param type="dstNode" val="topArc2"/>
                              </dgm:alg>
                            </dgm:else>
                          </dgm:choose>
                        </dgm:if>
                        <dgm:else name="Name42">
                          <dgm:choose name="Name43">
                            <dgm:if name="Name44" axis="par des" func="maxDepth" op="lte" val="1">
                              <dgm:choose name="Name45">
                                <dgm:if name="Name46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1"/>
                                    <dgm:param type="dstNode" val="topConnNode2"/>
                                  </dgm:alg>
                                </dgm:if>
                                <dgm:if name="Name47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3"/>
                                    <dgm:param type="dstNode" val="topConnNode2"/>
                                  </dgm:alg>
                                </dgm:if>
                                <dgm:else name="Name48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2"/>
                                    <dgm:param type="dstNode" val="topConnNode2"/>
                                  </dgm:alg>
                                </dgm:else>
                              </dgm:choose>
                            </dgm:if>
                            <dgm:else name="Name49">
                              <dgm:choose name="Name50">
                                <dgm:if name="Name51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1"/>
                                    <dgm:param type="dstNode" val="topArc2"/>
                                  </dgm:alg>
                                </dgm:if>
                                <dgm:if name="Name52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3"/>
                                    <dgm:param type="dstNode" val="topArc2"/>
                                  </dgm:alg>
                                </dgm:if>
                                <dgm:else name="Name53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2"/>
                                    <dgm:param type="dstNode" val="topArc2"/>
                                  </dgm:alg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54">
                      <dgm:choose name="Name55">
                        <dgm:if name="Name56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1"/>
                            <dgm:param type="dstNode" val="topConnNode2"/>
                          </dgm:alg>
                        </dgm:if>
                        <dgm:if name="Name57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3"/>
                            <dgm:param type="dstNode" val="topConnNode2"/>
                          </dgm:alg>
                        </dgm:if>
                        <dgm:else name="Name58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2"/>
                            <dgm:param type="dstNode" val="topConnNode2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2">
                <dgm:varLst>
                  <dgm:hierBranch val="init"/>
                </dgm:varLst>
                <dgm:choose name="Name59">
                  <dgm:if name="Name60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1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2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63" func="var" arg="hierBranch" op="equ" val="init">
                    <dgm:choose name="Name64">
                      <dgm:if name="Name65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6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layoutNode name="rootComposite2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68">
                    <dgm:if name="Name69" func="var" arg="hierBranch" op="equ" val="init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0" func="var" arg="hierBranch" op="equ" val="l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1" func="var" arg="hierBranch" op="equ" val="r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else name="Name72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else>
                  </dgm:choose>
                  <dgm:layoutNode name="rootText2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2" moveWith="rootText2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4">
                  <dgm:choose name="Name73">
                    <dgm:if name="Name7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7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76" func="var" arg="hierBranch" op="equ" val="hang">
                      <dgm:choose name="Name77">
                        <dgm:if name="Name7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7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80" func="var" arg="hierBranch" op="equ" val="std">
                      <dgm:choose name="Name81">
                        <dgm:if name="Name82" func="var" arg="dir" op="equ" val="norm">
                          <dgm:alg type="hierChild"/>
                        </dgm:if>
                        <dgm:else name="Name8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84" func="var" arg="hierBranch" op="equ" val="init">
                      <dgm:choose name="Name85">
                        <dgm:if name="Name8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87">
                          <dgm:choose name="Name88">
                            <dgm:if name="Name89" func="var" arg="dir" op="equ" val="norm">
                              <dgm:alg type="hierChild"/>
                            </dgm:if>
                            <dgm:else name="Name9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91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2" ref="rep2a"/>
                </dgm:layoutNode>
                <dgm:layoutNode name="hierChild5">
                  <dgm:choose name="Name93">
                    <dgm:if name="Name9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9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6" ref="rep2b"/>
                </dgm:layoutNode>
              </dgm:layoutNode>
            </dgm:forEach>
          </dgm:layoutNode>
          <dgm:layoutNode name="hierChild3">
            <dgm:choose name="Name97">
              <dgm:if name="Name9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9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b" axis="ch" ptType="asst">
              <dgm:forEach name="Name100" axis="precedSib" ptType="parTrans" st="-1" cnt="1">
                <dgm:layoutNode name="Name101">
                  <dgm:choose name="Name102">
                    <dgm:if name="Name103" axis="self" func="depth" op="lte" val="2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1"/>
                        <dgm:param type="dstNode" val="topConnNode3"/>
                      </dgm:alg>
                    </dgm:if>
                    <dgm:if name="Name104" axis="par" ptType="asst" func="cnt" op="equ" val="1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3"/>
                        <dgm:param type="dstNode" val="topConnNode3"/>
                      </dgm:alg>
                    </dgm:if>
                    <dgm:else name="Name10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2"/>
                        <dgm:param type="dstNode" val="topConnNode3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3">
                <dgm:varLst>
                  <dgm:hierBranch val="init"/>
                </dgm:varLst>
                <dgm:choose name="Name106">
                  <dgm:if name="Name107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8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9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0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1" func="var" arg="hierBranch" op="equ" val="init">
                    <dgm:choose name="Name112">
                      <dgm:if name="Name113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14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15"/>
                </dgm:choose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16">
                    <dgm:if name="Name117" func="var" arg="hierBranch" op="equ" val="init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8" func="var" arg="hierBranch" op="equ" val="l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9" func="var" arg="hierBranch" op="equ" val="r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else name="Name120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else>
                  </dgm:choose>
                  <dgm:layoutNode name="rootText3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3" moveWith="rootText3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6">
                  <dgm:choose name="Name121">
                    <dgm:if name="Name122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3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24" func="var" arg="hierBranch" op="equ" val="hang">
                      <dgm:choose name="Name125">
                        <dgm:if name="Name126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27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28" func="var" arg="hierBranch" op="equ" val="std">
                      <dgm:choose name="Name129">
                        <dgm:if name="Name130" func="var" arg="dir" op="equ" val="norm">
                          <dgm:alg type="hierChild"/>
                        </dgm:if>
                        <dgm:else name="Name131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2" func="var" arg="hierBranch" op="equ" val="init">
                      <dgm:choose name="Name133">
                        <dgm:if name="Name134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35">
                          <dgm:alg type="hierChild"/>
                        </dgm:else>
                      </dgm:choose>
                    </dgm:if>
                    <dgm:else name="Name136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37" ref="rep2a"/>
                </dgm:layoutNode>
                <dgm:layoutNode name="hierChild7">
                  <dgm:choose name="Name138">
                    <dgm:if name="Name139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0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41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11426213"/>
              </p:ext>
            </p:extLst>
          </p:nvPr>
        </p:nvGraphicFramePr>
        <p:xfrm>
          <a:off x="3817088" y="216633"/>
          <a:ext cx="4646428" cy="655029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304744" progId="Word.Document.12">
                  <p:embed/>
                </p:oleObj>
              </mc:Choice>
              <mc:Fallback>
                <p:oleObj name="Dokument" r:id="rId3" imgW="5889940" imgH="830474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817088" y="216633"/>
                        <a:ext cx="4646428" cy="655029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067845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2589212" y="2218763"/>
            <a:ext cx="8915399" cy="226278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Rastrová grafika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89212" y="4895214"/>
            <a:ext cx="81615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Základní termíny – Formáty rastrové grafiky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02439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759676" y="656309"/>
            <a:ext cx="8311978" cy="882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Obrazová data můžeme ukládat na paměťové media v různých formátech.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567806730"/>
              </p:ext>
            </p:extLst>
          </p:nvPr>
        </p:nvGraphicFramePr>
        <p:xfrm>
          <a:off x="4679092" y="1977080"/>
          <a:ext cx="5933989" cy="36164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Obdélník 5"/>
          <p:cNvSpPr/>
          <p:nvPr/>
        </p:nvSpPr>
        <p:spPr>
          <a:xfrm>
            <a:off x="2759676" y="1842558"/>
            <a:ext cx="8311978" cy="4875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Rozdělení formátů: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953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966648" y="872009"/>
            <a:ext cx="219399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Nativní formáty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2966648" y="1333674"/>
            <a:ext cx="850042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používají se v konkrétním programu.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Splňují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požadavky těchto programů.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Příkladem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je např. formát PSP programu </a:t>
            </a: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Photoshop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XFC (</a:t>
            </a: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Gimp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), PDM (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Paint.NET)..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2966648" y="3761627"/>
            <a:ext cx="339932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Standardizované formáty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2966648" y="4223292"/>
            <a:ext cx="7890822" cy="882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Vhodné pro přenos dat mezi různými systémy, platformami, k archivaci. (JPG, GIF, PNG, TIF..)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1101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074875" y="722112"/>
            <a:ext cx="2959015" cy="5959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32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Formát JPG</a:t>
            </a:r>
            <a:r>
              <a:rPr lang="cs-CZ" sz="24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 JPEG</a:t>
            </a:r>
            <a:endParaRPr lang="cs-CZ" sz="24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074874" y="1348288"/>
            <a:ext cx="8318055" cy="8651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Nejrozšířenější formát pro ukládání fotografií a složitější grafiky. Umí zobrazit velké množství barev.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074874" y="2369637"/>
            <a:ext cx="8120348" cy="882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Údaj o počtu barev se udává v bitech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bit dvoustavová veličina, nabývá hodnoty 0 nebo 1).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074874" y="3564564"/>
            <a:ext cx="8120348" cy="20681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Příklad: U fotografie na obrázku je zapsáno: 3888 x 2892 x 24. První dva údaje se týkají počtu bodů, ze kterých je fotografie vytvořena. Třetí údaj je informace o barevné hloubce. Tato fotografie obsahuje 24bitů barev což je 2</a:t>
            </a:r>
            <a:r>
              <a:rPr lang="cs-CZ" sz="2400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24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barev = 16 777 216 barev.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9916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0956" y="655423"/>
            <a:ext cx="8751930" cy="5671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8263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323070" y="836366"/>
            <a:ext cx="9284043" cy="44544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Formát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používá </a:t>
            </a:r>
            <a:r>
              <a:rPr lang="cs-CZ" sz="2400" dirty="0">
                <a:solidFill>
                  <a:srgbClr val="C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ztrátovou kompresy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Pod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pojmem komprese si představíme zmenšení původní velikosti dat. Ztrátová je proto, že dochází k degradaci kvality obrazu, ale při volbě menší kompresní úrovně je formát </a:t>
            </a: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jpeg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použitelný i pro náročnější tiskové účely. Využívá se zde určité nedokonalosti lidského zraku, kdy nepostřehneme změnu v případě, že komprese není příliš velká.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Příklad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Uvedeme tři fotografie s různým stupněm komprese (samozřejmě také s různou velikostí)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3139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9607" y="799070"/>
            <a:ext cx="5763603" cy="3981759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729608" y="5219971"/>
            <a:ext cx="7887159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Komprese je malá – obrázek zabírá 8MB (rozlišení 3888x2892)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7615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9035" y="759116"/>
            <a:ext cx="5760720" cy="384048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779034" y="5055314"/>
            <a:ext cx="8169051" cy="882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Tento obrázek je již komprimovaný více. Zabírá 2MB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(Stejné rozlišení).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Nepoznáme však rozdíl oprati předchozímu.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9741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4938" y="965063"/>
            <a:ext cx="5760720" cy="384048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844938" y="5170644"/>
            <a:ext cx="8234954" cy="882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Zde je již komprese tak vysoká, že degradace obrázku je viditelná (Zabírá 0,5 MB)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2201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73642" y="722211"/>
            <a:ext cx="9003957" cy="8651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Formát </a:t>
            </a: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jpg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podporuje barevné režimy CMYK, RGB, stupně šedi, ale nepodporuje průhlednost.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73642" y="1924836"/>
            <a:ext cx="1982466" cy="61927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3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Formát</a:t>
            </a:r>
            <a:r>
              <a:rPr lang="cs-CZ" sz="2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GIF</a:t>
            </a:r>
            <a:endParaRPr lang="cs-CZ" sz="2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298356" y="2683852"/>
            <a:ext cx="8979243" cy="35614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Rozšířený formát pro publikování obrázků na webu. Využívá bezztrátovou kompresy.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Formát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GIF dokáže zobrazit pouze 256 barev. Není proto vhodný pro fotografie nebo složitější grafiku s jemnými přechody barev.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Mezi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výhody patří to, že umožňuje ukládání více obrázků v jednom souboru, můžeme jej proto využít pro zobrazení animací.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Výhodou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je také možnost určení průhlednosti částí snímků (bez nastavení míry průhlednosti).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7022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912444" y="697398"/>
            <a:ext cx="2253374" cy="5959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3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Formát PNG</a:t>
            </a:r>
            <a:endParaRPr lang="cs-CZ" sz="32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912443" y="1472550"/>
            <a:ext cx="8612291" cy="38540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Formát je vhodný pro přenos dat po síti. (Obrázek je rozdělený).  Pro kompresi dat využívá metodu LZW a unikátní předzpracování pixelů pomocí několika bezeztrátových metod (nedochází k degradaci kvality obrazu). (Na stránkách WWW si lze povšimnou při pomalejším načítání, že se obrázek načítá postupně. Obrázek putuje rozdělený). Formát vznikla teprve nedávno.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Mezi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další výhody patří nastavení průhlednosti.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Pracujeme-li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 formátu PNG, budeme mít možnost upravovat i vrstvy – výhodné při tvorbě ovládacích prvků pro WWW.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675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880238" y="675942"/>
            <a:ext cx="2194062" cy="5959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32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Formát TIFF</a:t>
            </a:r>
            <a:endParaRPr lang="cs-CZ" sz="32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880238" y="1271874"/>
            <a:ext cx="8504453" cy="8651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Formát je složitý. Je velký, využívá se pro tvorbu tiskové grafiky, zaručuje vysokou kvalitu grafiky (za cenu velkého objemu dat).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880238" y="3188994"/>
            <a:ext cx="2311082" cy="5959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32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Formát BMP</a:t>
            </a:r>
            <a:endParaRPr lang="cs-CZ" sz="32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880238" y="3784926"/>
            <a:ext cx="7787761" cy="882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Formát byl použit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již ve Windows 3 – program Malování. Nepoužívá kompresy. Obrázky jsou velké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885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630485" y="563642"/>
            <a:ext cx="2338332" cy="5959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32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Formát RAW</a:t>
            </a:r>
            <a:endParaRPr lang="cs-CZ" sz="32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30485" y="1504044"/>
            <a:ext cx="8657968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Ukládání fotografií u digitálních zrcadlovek. Tento formát má zcela specifický způsob ukládání grafických dat, které tečou přímo ze záznamového čipu digitálního fotoaparátu. Data z čipu nejsou nijak upravována a jsou uložena v přesném sledu, jak z čipu vycházejí. Obrázek je následovně skládán až v počítači, pomocí specializovaného grafického editoru.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Výhodou je zachování té nejvyšší kvality, kterou již kromě čipu fotoaparátu nic neovlivňuje.</a:t>
            </a:r>
            <a:b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Formát RAW ovšem nemá jedinou příponu a liší se podle výrobce daného digitálního fotoaparátu (</a:t>
            </a: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Olympus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.</a:t>
            </a: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orf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Canon .</a:t>
            </a: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crw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.cr2, </a:t>
            </a: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Nikon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.</a:t>
            </a: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nef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apod.).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6560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tébla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50</TotalTime>
  <Words>452</Words>
  <Application>Microsoft Office PowerPoint</Application>
  <PresentationFormat>Vlastní</PresentationFormat>
  <Paragraphs>42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Stébla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Daniel Sisr</dc:creator>
  <cp:lastModifiedBy>name</cp:lastModifiedBy>
  <cp:revision>5</cp:revision>
  <dcterms:created xsi:type="dcterms:W3CDTF">2013-06-12T18:58:08Z</dcterms:created>
  <dcterms:modified xsi:type="dcterms:W3CDTF">2013-06-27T08:37:11Z</dcterms:modified>
</cp:coreProperties>
</file>