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8" r:id="rId4"/>
    <p:sldId id="257" r:id="rId5"/>
    <p:sldId id="259" r:id="rId6"/>
    <p:sldId id="260" r:id="rId7"/>
    <p:sldId id="262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9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E535A2B-7D66-475D-9442-8B5FF7269F81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0E8FE3A-4360-40D6-8A3F-8C1F5E475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8830639"/>
              </p:ext>
            </p:extLst>
          </p:nvPr>
        </p:nvGraphicFramePr>
        <p:xfrm>
          <a:off x="2625725" y="561975"/>
          <a:ext cx="3702050" cy="545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kument" r:id="rId3" imgW="5901230" imgH="8710873" progId="Word.Document.12">
                  <p:embed/>
                </p:oleObj>
              </mc:Choice>
              <mc:Fallback>
                <p:oleObj name="Dokument" r:id="rId3" imgW="5901230" imgH="871087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25725" y="561975"/>
                        <a:ext cx="3702050" cy="5457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410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PLNÁ MOC ZANIKNE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ODVOLÁNÍ PLNÉ MOCI ZMOCNITELEM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PLNÁ MOC ZANIKNE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Wingdings" pitchFamily="2" charset="2"/>
              <a:buChar char="q"/>
            </a:pPr>
            <a:r>
              <a:rPr lang="cs-CZ" dirty="0" smtClean="0"/>
              <a:t>Provedením úkonu, na který byla omezena</a:t>
            </a:r>
          </a:p>
          <a:p>
            <a:pPr marL="514350" indent="-514350">
              <a:buFont typeface="Wingdings" pitchFamily="2" charset="2"/>
              <a:buChar char="q"/>
            </a:pPr>
            <a:endParaRPr lang="cs-CZ" sz="14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cs-CZ" dirty="0" smtClean="0"/>
              <a:t>Je-li odvolána zmocnitelem</a:t>
            </a:r>
          </a:p>
          <a:p>
            <a:pPr marL="514350" indent="-514350">
              <a:buFont typeface="Wingdings" pitchFamily="2" charset="2"/>
              <a:buChar char="q"/>
            </a:pPr>
            <a:endParaRPr lang="cs-CZ" sz="14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cs-CZ" dirty="0" smtClean="0"/>
              <a:t>Je-li vypovězena zmocněncem</a:t>
            </a:r>
          </a:p>
          <a:p>
            <a:pPr marL="514350" indent="-514350">
              <a:buFont typeface="Wingdings" pitchFamily="2" charset="2"/>
              <a:buChar char="q"/>
            </a:pPr>
            <a:endParaRPr lang="cs-CZ" sz="14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cs-CZ" dirty="0" smtClean="0"/>
              <a:t>Zemře-li zmocněnec</a:t>
            </a:r>
          </a:p>
          <a:p>
            <a:pPr marL="514350" indent="-514350">
              <a:buFont typeface="+mj-lt"/>
              <a:buAutoNum type="alphaLcPeriod"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§ 31 Občanského zákoníku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ODVOLÁNÍ PLNÉ MOCI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PŘÍKLAD 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Zmocněnec, který měl jednat za váš podnik, končí pracovní poměr dohodou k 31. lednu 2013</a:t>
            </a:r>
          </a:p>
          <a:p>
            <a:pPr lvl="1">
              <a:buFont typeface="Wingdings" pitchFamily="2" charset="2"/>
              <a:buChar char="q"/>
            </a:pPr>
            <a:endParaRPr lang="cs-CZ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Písemně odvoláváte plnou moc, kterou jste mu vystavili 2. září 2011 k zastupování vašeho podniku ve všech právních záležitostech s obchodními partnery a příslušnými institucemi.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</a:rPr>
              <a:t>PLNÁ  MOC ODVOLÁNÍ</a:t>
            </a:r>
            <a:endParaRPr lang="cs-CZ" dirty="0">
              <a:ln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Zástupný symbol pro obsah 4" descr="Odvolání plné moci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628800"/>
            <a:ext cx="4989394" cy="4900190"/>
          </a:xfrm>
        </p:spPr>
      </p:pic>
      <p:sp>
        <p:nvSpPr>
          <p:cNvPr id="7" name="Elipsa 6"/>
          <p:cNvSpPr/>
          <p:nvPr/>
        </p:nvSpPr>
        <p:spPr>
          <a:xfrm>
            <a:off x="4355976" y="2060848"/>
            <a:ext cx="914400" cy="2880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šipka 8"/>
          <p:cNvCxnSpPr>
            <a:stCxn id="7" idx="6"/>
          </p:cNvCxnSpPr>
          <p:nvPr/>
        </p:nvCxnSpPr>
        <p:spPr>
          <a:xfrm>
            <a:off x="5270376" y="2204864"/>
            <a:ext cx="174989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127776" y="1988840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POSÍLÁ SE DOPORUČENĚ, PŘEDÁVÁ OSOBNĚ</a:t>
            </a:r>
            <a:endParaRPr lang="cs-CZ" dirty="0"/>
          </a:p>
        </p:txBody>
      </p:sp>
      <p:cxnSp>
        <p:nvCxnSpPr>
          <p:cNvPr id="15" name="Přímá spojovací šipka 14"/>
          <p:cNvCxnSpPr/>
          <p:nvPr/>
        </p:nvCxnSpPr>
        <p:spPr>
          <a:xfrm flipH="1">
            <a:off x="1835696" y="1844824"/>
            <a:ext cx="122413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0" y="2060848"/>
            <a:ext cx="1763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IDENTIFIKACE ZMOCNITELE</a:t>
            </a:r>
            <a:endParaRPr lang="cs-CZ" dirty="0"/>
          </a:p>
        </p:txBody>
      </p:sp>
      <p:cxnSp>
        <p:nvCxnSpPr>
          <p:cNvPr id="18" name="Přímá spojovací šipka 17"/>
          <p:cNvCxnSpPr/>
          <p:nvPr/>
        </p:nvCxnSpPr>
        <p:spPr>
          <a:xfrm flipV="1">
            <a:off x="3563888" y="5373216"/>
            <a:ext cx="338437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7308304" y="51571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???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6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PLNÁ  MOC - ODVOLÁNÍ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OBSAH</a:t>
            </a:r>
          </a:p>
          <a:p>
            <a:pPr>
              <a:buFont typeface="Wingdings" pitchFamily="2" charset="2"/>
              <a:buChar char="q"/>
            </a:pPr>
            <a:endParaRPr lang="cs-CZ" sz="1400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1. Identifikace zmocnitele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2. Identifikace zmocněnce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3. Plná moc – datum vydání, předmět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4. Zdůvodnění odvolání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5. K jakému termínu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6. Na vědomí – podnikům a institucím, s kterými zmocněnec jednal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ln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</a:rPr>
              <a:t>PLNÁ  MOC</a:t>
            </a:r>
            <a:endParaRPr lang="cs-CZ" dirty="0">
              <a:ln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NA VĚDOMÍ</a:t>
            </a:r>
          </a:p>
          <a:p>
            <a:pPr>
              <a:buFont typeface="Wingdings" pitchFamily="2" charset="2"/>
              <a:buChar char="q"/>
            </a:pPr>
            <a:endParaRPr lang="cs-CZ" sz="1400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se dává odvolání všem dodavatelům, </a:t>
            </a:r>
            <a:r>
              <a:rPr lang="cs-CZ" dirty="0" err="1" smtClean="0"/>
              <a:t>odběrtelům</a:t>
            </a:r>
            <a:r>
              <a:rPr lang="cs-CZ" dirty="0" smtClean="0"/>
              <a:t> a institucím, s kterými </a:t>
            </a:r>
            <a:r>
              <a:rPr lang="cs-CZ" dirty="0" err="1" smtClean="0"/>
              <a:t>zmocněncec</a:t>
            </a:r>
            <a:r>
              <a:rPr lang="cs-CZ" dirty="0" smtClean="0"/>
              <a:t> jednal za váš podnik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LITERATURA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Občanský zákoník, § 31, ÚZ úplné znění, č. 881, www.</a:t>
            </a:r>
            <a:r>
              <a:rPr lang="cs-CZ" smtClean="0"/>
              <a:t>obc.sagit.cz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90</TotalTime>
  <Words>175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Medián</vt:lpstr>
      <vt:lpstr>Microsoft Word Document</vt:lpstr>
      <vt:lpstr>Prezentace aplikace PowerPoint</vt:lpstr>
      <vt:lpstr>PLNÁ MOC ZANIKNE</vt:lpstr>
      <vt:lpstr>PLNÁ MOC ZANIKNE</vt:lpstr>
      <vt:lpstr>ODVOLÁNÍ PLNÉ MOCI</vt:lpstr>
      <vt:lpstr>PLNÁ  MOC ODVOLÁNÍ</vt:lpstr>
      <vt:lpstr>  PLNÁ  MOC - ODVOLÁNÍ</vt:lpstr>
      <vt:lpstr>PLNÁ  MOC</vt:lpstr>
      <vt:lpstr> LITERATURA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PLNÁ MOC ZANIKNE</dc:title>
  <dc:creator>jirousoval</dc:creator>
  <cp:lastModifiedBy>Lída Jiroušová</cp:lastModifiedBy>
  <cp:revision>8</cp:revision>
  <dcterms:created xsi:type="dcterms:W3CDTF">2013-06-18T19:48:21Z</dcterms:created>
  <dcterms:modified xsi:type="dcterms:W3CDTF">2013-06-27T11:45:40Z</dcterms:modified>
</cp:coreProperties>
</file>