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56" autoAdjust="0"/>
  </p:normalViewPr>
  <p:slideViewPr>
    <p:cSldViewPr>
      <p:cViewPr>
        <p:scale>
          <a:sx n="146" d="100"/>
          <a:sy n="146" d="100"/>
        </p:scale>
        <p:origin x="-624" y="6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1CB3C54-35C1-4D77-A1A9-F32BDE9269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3E8D0A1-D5EA-43A5-9715-EE55DCE95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7316237"/>
              </p:ext>
            </p:extLst>
          </p:nvPr>
        </p:nvGraphicFramePr>
        <p:xfrm>
          <a:off x="2416175" y="312738"/>
          <a:ext cx="4003675" cy="5788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3" imgW="5901230" imgH="8525106" progId="Word.Document.12">
                  <p:embed/>
                </p:oleObj>
              </mc:Choice>
              <mc:Fallback>
                <p:oleObj name="Dokument" r:id="rId3" imgW="5901230" imgH="85251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6175" y="312738"/>
                        <a:ext cx="4003675" cy="5788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5947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b="1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PŮJČUJI PENÍZE, CENNOU VĚC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PŮJČCE VĚTŠÍHO OBNOSU PENĚZ</a:t>
            </a:r>
          </a:p>
          <a:p>
            <a:r>
              <a:rPr lang="cs-CZ" dirty="0" smtClean="0"/>
              <a:t>PŘI ZAPŮJČENÍ CENNÉ VĚCI</a:t>
            </a:r>
            <a:endParaRPr lang="cs-CZ" dirty="0"/>
          </a:p>
        </p:txBody>
      </p:sp>
      <p:pic>
        <p:nvPicPr>
          <p:cNvPr id="1027" name="Picture 3" descr="C:\Documents and Settings\jirousoval\Local Settings\Temporary Internet Files\Content.IE5\LZDQIIKH\MP9004392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645024"/>
            <a:ext cx="5076056" cy="3212976"/>
          </a:xfrm>
          <a:prstGeom prst="rect">
            <a:avLst/>
          </a:prstGeom>
          <a:noFill/>
        </p:spPr>
      </p:pic>
      <p:pic>
        <p:nvPicPr>
          <p:cNvPr id="1026" name="Picture 2" descr="C:\Documents and Settings\jirousoval\Local Settings\Temporary Internet Files\Content.IE5\F1G7NLG1\MC90044039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717032"/>
            <a:ext cx="2743200" cy="2743200"/>
          </a:xfrm>
          <a:prstGeom prst="rect">
            <a:avLst/>
          </a:prstGeom>
          <a:noFill/>
        </p:spPr>
      </p:pic>
      <p:pic>
        <p:nvPicPr>
          <p:cNvPr id="1028" name="Picture 4" descr="C:\Documents and Settings\jirousoval\Local Settings\Temporary Internet Files\Content.IE5\2VA3ZROJ\MC9004417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DLUŽNÍ ÚPIS = DLUHOPIS</a:t>
            </a:r>
          </a:p>
          <a:p>
            <a:r>
              <a:rPr lang="cs-CZ" dirty="0" smtClean="0"/>
              <a:t>PÍSEMNĚ</a:t>
            </a:r>
          </a:p>
          <a:p>
            <a:r>
              <a:rPr lang="cs-CZ" dirty="0" smtClean="0"/>
              <a:t>I MEZI PŘÍBUZNÝMI A ZNÁMÝMI</a:t>
            </a:r>
          </a:p>
          <a:p>
            <a:r>
              <a:rPr lang="cs-CZ" dirty="0" smtClean="0"/>
              <a:t>PŘEDEJÍT NEDOROZUMĚNÍM</a:t>
            </a:r>
            <a:endParaRPr lang="cs-CZ" dirty="0"/>
          </a:p>
        </p:txBody>
      </p:sp>
      <p:pic>
        <p:nvPicPr>
          <p:cNvPr id="2050" name="Picture 2" descr="C:\Documents and Settings\jirousoval\Local Settings\Temporary Internet Files\Content.IE5\F1G7NLG1\MC9003049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89040"/>
            <a:ext cx="2448271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DLUŽNÍK - </a:t>
            </a:r>
            <a:r>
              <a:rPr lang="cs-CZ" dirty="0" smtClean="0"/>
              <a:t>si půjčuje peníze, vystavuje    </a:t>
            </a: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dluhopis</a:t>
            </a: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splácí půjčku</a:t>
            </a: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 má závazek zaplatit částku + úrok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Documents and Settings\jirousoval\Local Settings\Temporary Internet Files\Content.IE5\LQESCALM\MC90044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71862" y="4005064"/>
            <a:ext cx="2200275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VĚŘITEL 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FFC000"/>
                </a:solidFill>
              </a:rPr>
              <a:t>p</a:t>
            </a:r>
            <a:r>
              <a:rPr lang="cs-CZ" dirty="0" smtClean="0">
                <a:solidFill>
                  <a:srgbClr val="FFC000"/>
                </a:solidFill>
              </a:rPr>
              <a:t>ůjčuje peníze proti dlužnímu úpisu, na kterém se dohodl s dlužníkem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FFC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FFC000"/>
                </a:solidFill>
              </a:rPr>
              <a:t>v</a:t>
            </a:r>
            <a:r>
              <a:rPr lang="cs-CZ" dirty="0" smtClean="0">
                <a:solidFill>
                  <a:srgbClr val="FFC000"/>
                </a:solidFill>
              </a:rPr>
              <a:t>ěří, že dlužník vše a včas vrátí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4098" name="Picture 2" descr="C:\Documents and Settings\jirousoval\Local Settings\Temporary Internet Files\Content.IE5\LZDQIIKH\MC90044039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356992"/>
            <a:ext cx="2448272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NÁLEŽITOSTI DLUŽNÍHO ÚPISU</a:t>
            </a:r>
          </a:p>
          <a:p>
            <a:pPr marL="514350" indent="-514350">
              <a:buAutoNum type="arabicPeriod"/>
            </a:pPr>
            <a:r>
              <a:rPr lang="cs-CZ" dirty="0" smtClean="0"/>
              <a:t>JMÉNO A ADRESA VĚŘITELE</a:t>
            </a:r>
          </a:p>
          <a:p>
            <a:pPr marL="514350" indent="-514350">
              <a:buAutoNum type="arabicPeriod"/>
            </a:pPr>
            <a:r>
              <a:rPr lang="cs-CZ" dirty="0" smtClean="0"/>
              <a:t>JMÉNO A ADRESA DLUŽNÍKA, ČÍSLO OBČANSKÉHO PRŮKAZU, RODNÉ ČÍSLO</a:t>
            </a:r>
          </a:p>
          <a:p>
            <a:pPr marL="514350" indent="-514350">
              <a:buAutoNum type="arabicPeriod"/>
            </a:pPr>
            <a:r>
              <a:rPr lang="cs-CZ" dirty="0" smtClean="0"/>
              <a:t>POTVRZENÍ DLUŽNÍKA O ZAPŮJČENÉ ČÁSTCE – ČÍSLICEMI I SLOVY</a:t>
            </a:r>
            <a:endParaRPr lang="cs-CZ" dirty="0"/>
          </a:p>
        </p:txBody>
      </p:sp>
      <p:pic>
        <p:nvPicPr>
          <p:cNvPr id="5123" name="Picture 3" descr="C:\Documents and Settings\jirousoval\Local Settings\Temporary Internet Files\Content.IE5\2VA3ZROJ\MP9003875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794978"/>
            <a:ext cx="3763950" cy="20630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ZÁVAZEK, KDY A JAK ZAPŮJČENÉ PENÍZE VRÁTÍ, DATA A VÝŠE SPLÁTEK – PRVNÍ A POSLEDNÍ SPLÁTKA</a:t>
            </a:r>
          </a:p>
          <a:p>
            <a:r>
              <a:rPr lang="cs-CZ" dirty="0" smtClean="0"/>
              <a:t>5. ÚROK – NESMÍ BÝT VYŠŠÍ, NEŽ MAJÍ BANKY,</a:t>
            </a:r>
          </a:p>
          <a:p>
            <a:r>
              <a:rPr lang="cs-CZ" dirty="0"/>
              <a:t> </a:t>
            </a:r>
            <a:r>
              <a:rPr lang="cs-CZ" dirty="0" smtClean="0"/>
              <a:t>ŠLO BY O TRESNÝ ČIN LICHVU</a:t>
            </a:r>
            <a:endParaRPr lang="cs-CZ" dirty="0"/>
          </a:p>
        </p:txBody>
      </p:sp>
      <p:pic>
        <p:nvPicPr>
          <p:cNvPr id="6146" name="Picture 2" descr="C:\Documents and Settings\jirousoval\Local Settings\Temporary Internet Files\Content.IE5\LZDQIIKH\MP9004486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077072"/>
            <a:ext cx="2520281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6. MÍSTO A DATUM VYSTAVENÍ, měsíc slovy</a:t>
            </a:r>
          </a:p>
          <a:p>
            <a:pPr>
              <a:buNone/>
            </a:pPr>
            <a:r>
              <a:rPr lang="cs-CZ" dirty="0" smtClean="0"/>
              <a:t>     Semily 6. ledna 2012</a:t>
            </a:r>
          </a:p>
          <a:p>
            <a:r>
              <a:rPr lang="cs-CZ" dirty="0" smtClean="0"/>
              <a:t>7. PODPIS DLUŽNÍKA</a:t>
            </a:r>
          </a:p>
          <a:p>
            <a:endParaRPr lang="cs-CZ" dirty="0"/>
          </a:p>
          <a:p>
            <a:r>
              <a:rPr lang="cs-CZ" dirty="0" smtClean="0"/>
              <a:t>Vyhotovuje se 2x – pro obě strany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Jak můžeme splatit dlužnou částku?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Jednorázově – najednou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Splátkový kalendář – musí být uvedena první a poslední splátka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 hotovosti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Složit na účet – pak je v dlužním úpisu číslo účtu a banka</a:t>
            </a:r>
          </a:p>
          <a:p>
            <a:pPr>
              <a:buNone/>
            </a:pPr>
            <a:r>
              <a:rPr lang="cs-CZ" dirty="0"/>
              <a:t> 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Převodem z účtu na účet – banky a čísla účtů obou stran</a:t>
            </a:r>
          </a:p>
          <a:p>
            <a:r>
              <a:rPr lang="cs-CZ" dirty="0" smtClean="0"/>
              <a:t>Poslat poštovní  poukázkou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pic>
        <p:nvPicPr>
          <p:cNvPr id="4" name="Zástupný symbol pro obsah 3" descr="obrázek dlužní úpis adél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860431"/>
            <a:ext cx="7239000" cy="4345226"/>
          </a:xfrm>
        </p:spPr>
      </p:pic>
      <p:sp>
        <p:nvSpPr>
          <p:cNvPr id="5" name="TextovéPole 4"/>
          <p:cNvSpPr txBox="1"/>
          <p:nvPr/>
        </p:nvSpPr>
        <p:spPr>
          <a:xfrm>
            <a:off x="1259632" y="1700808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PŮJČÍTE NA TENTO DLUŽNÍ ÚPIS PENÍZE?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501317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HLEDEJTE NEDOSTATKY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pic>
        <p:nvPicPr>
          <p:cNvPr id="4" name="Zástupný symbol pro obsah 3" descr="obrázek dlužní úpis adél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7540102" cy="4525963"/>
          </a:xfrm>
          <a:noFill/>
        </p:spPr>
      </p:pic>
      <p:sp>
        <p:nvSpPr>
          <p:cNvPr id="5" name="Elipsa 4"/>
          <p:cNvSpPr/>
          <p:nvPr/>
        </p:nvSpPr>
        <p:spPr>
          <a:xfrm>
            <a:off x="3491880" y="2924944"/>
            <a:ext cx="1080120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843808" y="3573016"/>
            <a:ext cx="1418456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331640" y="5805264"/>
            <a:ext cx="2016224" cy="10527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DLUŽNÍ  ÚPIS</a:t>
            </a:r>
            <a:endParaRPr lang="cs-CZ" dirty="0"/>
          </a:p>
        </p:txBody>
      </p:sp>
      <p:pic>
        <p:nvPicPr>
          <p:cNvPr id="4" name="Zástupný symbol pro obsah 3" descr="obrázek správného dlužního úpis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24778" y="1609725"/>
            <a:ext cx="6903844" cy="4846638"/>
          </a:xfrm>
        </p:spPr>
      </p:pic>
      <p:sp>
        <p:nvSpPr>
          <p:cNvPr id="5" name="Obdélník 4"/>
          <p:cNvSpPr/>
          <p:nvPr/>
        </p:nvSpPr>
        <p:spPr>
          <a:xfrm>
            <a:off x="4427984" y="5517232"/>
            <a:ext cx="4104456" cy="9144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5589240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PODPIS MŮŽE BÝT ÚŘEDNĚ OVĚŘEN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272</TotalTime>
  <Words>248</Words>
  <Application>Microsoft Office PowerPoint</Application>
  <PresentationFormat>Předvádění na obrazovce (4:3)</PresentationFormat>
  <Paragraphs>51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Bohatý</vt:lpstr>
      <vt:lpstr>Microsoft Word Document</vt:lpstr>
      <vt:lpstr>Prezentace aplikace PowerPoint</vt:lpstr>
      <vt:lpstr>DLUŽNÍ  ÚPIS</vt:lpstr>
      <vt:lpstr>DLUŽNÍ  ÚPIS</vt:lpstr>
      <vt:lpstr>DLUŽNÍ  ÚPIS</vt:lpstr>
      <vt:lpstr>DLUŽNÍ  ÚPIS</vt:lpstr>
      <vt:lpstr>DLUŽNÍ  ÚPIS</vt:lpstr>
      <vt:lpstr>DLUŽNÍ  ÚPIS</vt:lpstr>
      <vt:lpstr>DLUŽNÍ  ÚPIS</vt:lpstr>
      <vt:lpstr>DLUŽNÍ  ÚPIS</vt:lpstr>
      <vt:lpstr>DLUŽNÍ  ÚPIS</vt:lpstr>
      <vt:lpstr>DLUŽNÍ  ÚPIS</vt:lpstr>
      <vt:lpstr>DLUŽNÍ  ÚPIS</vt:lpstr>
      <vt:lpstr>DLUŽNÍ  ÚPIS</vt:lpstr>
      <vt:lpstr>DLUŽNÍ  ÚPIS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DLUŽNÍ  ÚPIS</dc:title>
  <dc:creator>jirousoval</dc:creator>
  <cp:lastModifiedBy>Lída Jiroušová</cp:lastModifiedBy>
  <cp:revision>27</cp:revision>
  <dcterms:created xsi:type="dcterms:W3CDTF">2013-06-18T20:28:22Z</dcterms:created>
  <dcterms:modified xsi:type="dcterms:W3CDTF">2013-06-28T11:13:45Z</dcterms:modified>
</cp:coreProperties>
</file>