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56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333" d="100"/>
          <a:sy n="333" d="100"/>
        </p:scale>
        <p:origin x="4992" y="78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E7B8619-C964-4096-AC7C-EC69CCAF98E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EB10740-77A5-4CF0-A0FA-B4C1FBB2F8B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295893"/>
              </p:ext>
            </p:extLst>
          </p:nvPr>
        </p:nvGraphicFramePr>
        <p:xfrm>
          <a:off x="2914650" y="1031875"/>
          <a:ext cx="3522663" cy="5094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3" imgW="5901230" imgH="8537707" progId="Word.Document.12">
                  <p:embed/>
                </p:oleObj>
              </mc:Choice>
              <mc:Fallback>
                <p:oleObj name="Dokument" r:id="rId3" imgW="5901230" imgH="853770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14650" y="1031875"/>
                        <a:ext cx="3522663" cy="5094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6448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POTVRZENKA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STVRZENKA, KVITANCE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92D050"/>
                  </a:solidFill>
                </a:ln>
                <a:solidFill>
                  <a:schemeClr val="accent3"/>
                </a:solidFill>
              </a:rPr>
              <a:t>POTVRZENKA</a:t>
            </a:r>
            <a:endParaRPr lang="cs-CZ" dirty="0">
              <a:ln>
                <a:solidFill>
                  <a:srgbClr val="92D050"/>
                </a:solidFill>
              </a:ln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JE DOKLAD OVĚŘUJÍCÍ PŘEVZETÍ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PENĚZ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VĚCÍ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Documents and Settings\jirousoval\Local Settings\Temporary Internet Files\Content.IE5\LZDQIIKH\MC90043492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83760" y="0"/>
            <a:ext cx="2160240" cy="2764676"/>
          </a:xfrm>
          <a:prstGeom prst="rect">
            <a:avLst/>
          </a:prstGeom>
          <a:noFill/>
        </p:spPr>
      </p:pic>
      <p:pic>
        <p:nvPicPr>
          <p:cNvPr id="1027" name="Picture 3" descr="C:\Documents and Settings\jirousoval\Local Settings\Temporary Internet Files\Content.IE5\F1G7NLG1\MP9002275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77072"/>
            <a:ext cx="4680520" cy="2304256"/>
          </a:xfrm>
          <a:prstGeom prst="rect">
            <a:avLst/>
          </a:prstGeom>
          <a:noFill/>
        </p:spPr>
      </p:pic>
      <p:pic>
        <p:nvPicPr>
          <p:cNvPr id="1028" name="Picture 4" descr="C:\Documents and Settings\jirousoval\Local Settings\Temporary Internet Files\Content.IE5\2VA3ZROJ\MM90039571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95750" y="3024187"/>
            <a:ext cx="952500" cy="809625"/>
          </a:xfrm>
          <a:prstGeom prst="rect">
            <a:avLst/>
          </a:prstGeom>
          <a:noFill/>
        </p:spPr>
      </p:pic>
      <p:pic>
        <p:nvPicPr>
          <p:cNvPr id="1029" name="Picture 5" descr="C:\Documents and Settings\jirousoval\Local Settings\Temporary Internet Files\Content.IE5\LQESCALM\MP9004311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3501008"/>
            <a:ext cx="2520280" cy="29969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92D050"/>
                  </a:solidFill>
                </a:ln>
                <a:solidFill>
                  <a:schemeClr val="accent3"/>
                </a:solidFill>
              </a:rPr>
              <a:t>POTVRZENKA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PODPIS PŘÍJEMCE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VLASTNORUČNÍ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U VELKÝCH ČÁSTEK PODPIS OVĚŘIT ÚŘEDNĚ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LEGALIZACE</a:t>
            </a:r>
            <a:r>
              <a:rPr lang="cs-CZ" dirty="0" smtClean="0"/>
              <a:t> = úřední ověření pravosti podpisu na obecních a městských úřadech, notářstvích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92D050"/>
                  </a:solidFill>
                </a:ln>
                <a:solidFill>
                  <a:schemeClr val="accent3"/>
                </a:solidFill>
              </a:rPr>
              <a:t>POTVRZENKA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NÁLEŽITOSTI</a:t>
            </a:r>
          </a:p>
          <a:p>
            <a:endParaRPr lang="cs-CZ" dirty="0" smtClean="0"/>
          </a:p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1. Potvrzení o přijetí částky – číslicemi i slovy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2. Jméno a adresa plátce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3. Důvod placení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4. Místo a datum vystavení, měsíc slovem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dirty="0" smtClean="0"/>
              <a:t>5. Jméno, adresa, číslo OP, podpis příjemce    </a:t>
            </a:r>
          </a:p>
          <a:p>
            <a:pPr marL="514350" indent="-514350">
              <a:buNone/>
            </a:pPr>
            <a:r>
              <a:rPr lang="cs-CZ" dirty="0" smtClean="0"/>
              <a:t>         peněz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92D050"/>
                  </a:solidFill>
                </a:ln>
                <a:solidFill>
                  <a:schemeClr val="accent3"/>
                </a:solidFill>
              </a:rPr>
              <a:t>POTVRZENKA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PŘÍKLAD POTVRZENKY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Potvrzuji, že jsem dne 20. října 2012   přijal 5.000 Kč, </a:t>
            </a:r>
            <a:r>
              <a:rPr lang="cs-CZ" dirty="0" err="1" smtClean="0"/>
              <a:t>Pěttisíc</a:t>
            </a:r>
            <a:r>
              <a:rPr lang="cs-CZ" dirty="0" smtClean="0"/>
              <a:t> korun českých, od Jaromíra Plívy, Na </a:t>
            </a:r>
            <a:r>
              <a:rPr lang="cs-CZ" dirty="0" err="1" smtClean="0"/>
              <a:t>Olešce</a:t>
            </a:r>
            <a:r>
              <a:rPr lang="cs-CZ" dirty="0" smtClean="0"/>
              <a:t> 145, Semily, jako první splátku jeho dluhu z 20. ledna 2012.  </a:t>
            </a:r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r>
              <a:rPr lang="cs-CZ" dirty="0" smtClean="0"/>
              <a:t>	Semily 20. </a:t>
            </a:r>
            <a:r>
              <a:rPr lang="cs-CZ" smtClean="0"/>
              <a:t>října 2012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vlastnoruční podpis</a:t>
            </a:r>
          </a:p>
          <a:p>
            <a:pPr>
              <a:buNone/>
            </a:pPr>
            <a:r>
              <a:rPr lang="cs-CZ" dirty="0" smtClean="0"/>
              <a:t>	Oldřich Tesař</a:t>
            </a:r>
          </a:p>
          <a:p>
            <a:pPr>
              <a:buNone/>
            </a:pPr>
            <a:r>
              <a:rPr lang="cs-CZ" dirty="0" smtClean="0"/>
              <a:t>	Slaná u Semil 7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dirty="0"/>
          </a:p>
        </p:txBody>
      </p:sp>
      <p:pic>
        <p:nvPicPr>
          <p:cNvPr id="1026" name="Picture 2" descr="C:\Documents and Settings\jirousoval\Local Settings\Temporary Internet Files\Content.IE5\F1G7NLG1\MC9004419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653136"/>
            <a:ext cx="2460625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209</TotalTime>
  <Words>122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Tok</vt:lpstr>
      <vt:lpstr>Microsoft Word Document</vt:lpstr>
      <vt:lpstr>Prezentace aplikace PowerPoint</vt:lpstr>
      <vt:lpstr>POTVRZENKA</vt:lpstr>
      <vt:lpstr>POTVRZENKA</vt:lpstr>
      <vt:lpstr>POTVRZENKA</vt:lpstr>
      <vt:lpstr>POTVRZENKA</vt:lpstr>
      <vt:lpstr>POTVRZENKA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POTVRZENKA</dc:title>
  <dc:creator>jirousoval</dc:creator>
  <cp:lastModifiedBy>Lída Jiroušová</cp:lastModifiedBy>
  <cp:revision>32</cp:revision>
  <dcterms:created xsi:type="dcterms:W3CDTF">2013-06-19T15:15:00Z</dcterms:created>
  <dcterms:modified xsi:type="dcterms:W3CDTF">2013-06-28T11:24:29Z</dcterms:modified>
</cp:coreProperties>
</file>