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2" r:id="rId2"/>
    <p:sldId id="256" r:id="rId3"/>
    <p:sldId id="257" r:id="rId4"/>
    <p:sldId id="29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84" d="100"/>
          <a:sy n="184" d="100"/>
        </p:scale>
        <p:origin x="-132" y="14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1470895"/>
              </p:ext>
            </p:extLst>
          </p:nvPr>
        </p:nvGraphicFramePr>
        <p:xfrm>
          <a:off x="1617663" y="552450"/>
          <a:ext cx="3646487" cy="5440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3" imgW="5901230" imgH="8801596" progId="Word.Document.12">
                  <p:embed/>
                </p:oleObj>
              </mc:Choice>
              <mc:Fallback>
                <p:oleObj name="Dokument" r:id="rId3" imgW="5901230" imgH="88015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7663" y="552450"/>
                        <a:ext cx="3646487" cy="54403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3733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Písemná a elektronická </a:t>
            </a:r>
            <a:r>
              <a:rPr lang="cs-CZ" sz="3200" dirty="0" smtClean="0"/>
              <a:t>komunikace</a:t>
            </a:r>
            <a:br>
              <a:rPr lang="cs-CZ" sz="3200" dirty="0" smtClean="0"/>
            </a:br>
            <a:r>
              <a:rPr lang="cs-CZ" sz="3200" dirty="0" smtClean="0"/>
              <a:t>OBCHODNÍ VZTAHY – DODAVATEL - ODBĚRATEL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1" cy="6858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83768"/>
                <a:gridCol w="1584176"/>
                <a:gridCol w="1728192"/>
                <a:gridCol w="1728192"/>
                <a:gridCol w="1619673"/>
              </a:tblGrid>
              <a:tr h="1704210">
                <a:tc>
                  <a:txBody>
                    <a:bodyPr/>
                    <a:lstStyle/>
                    <a:p>
                      <a:pPr algn="l"/>
                      <a:r>
                        <a:rPr lang="cs-CZ" sz="220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POPTÁVKA</a:t>
                      </a:r>
                      <a:endParaRPr lang="cs-CZ" sz="2200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2" action="ppaction://hlinksldjump"/>
                        </a:rPr>
                        <a:t>100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3" action="ppaction://hlinksldjump"/>
                        </a:rPr>
                        <a:t>200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4" action="ppaction://hlinksldjump"/>
                        </a:rPr>
                        <a:t>300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5" action="ppaction://hlinksldjump"/>
                        </a:rPr>
                        <a:t>400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NABÍDKA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6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7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8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9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OBJEDNÁVKA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0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1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2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3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DODACÍ LIST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4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5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6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7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Poptávka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96752"/>
            <a:ext cx="7467600" cy="3633267"/>
          </a:xfrm>
        </p:spPr>
        <p:txBody>
          <a:bodyPr anchor="ctr"/>
          <a:lstStyle/>
          <a:p>
            <a:pPr>
              <a:buNone/>
            </a:pPr>
            <a:endParaRPr lang="cs-CZ" sz="3200" dirty="0" smtClean="0"/>
          </a:p>
          <a:p>
            <a:r>
              <a:rPr lang="cs-CZ" sz="3200" dirty="0" smtClean="0">
                <a:hlinkClick r:id="rId3" action="ppaction://hlinksldjump"/>
              </a:rPr>
              <a:t>Jakou formou se můžeme poptávat 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Poptávka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052736"/>
            <a:ext cx="7467600" cy="4525963"/>
          </a:xfrm>
        </p:spPr>
        <p:txBody>
          <a:bodyPr anchor="ctr">
            <a:normAutofit/>
          </a:bodyPr>
          <a:lstStyle/>
          <a:p>
            <a:pPr>
              <a:buNone/>
            </a:pPr>
            <a:endParaRPr lang="cs-CZ" sz="3200" dirty="0" smtClean="0"/>
          </a:p>
          <a:p>
            <a:r>
              <a:rPr lang="cs-CZ" sz="3200" dirty="0" smtClean="0">
                <a:hlinkClick r:id="rId3" action="ppaction://hlinksldjump"/>
              </a:rPr>
              <a:t>Je poptávka adresná 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Poptávka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96752"/>
            <a:ext cx="7467600" cy="4525963"/>
          </a:xfrm>
        </p:spPr>
        <p:txBody>
          <a:bodyPr anchor="ctr"/>
          <a:lstStyle/>
          <a:p>
            <a:pPr>
              <a:buNone/>
            </a:pPr>
            <a:endParaRPr lang="cs-CZ" sz="3200" dirty="0" smtClean="0"/>
          </a:p>
          <a:p>
            <a:r>
              <a:rPr lang="cs-CZ" sz="3200" dirty="0" smtClean="0">
                <a:hlinkClick r:id="rId3" action="ppaction://hlinksldjump"/>
              </a:rPr>
              <a:t>Co je odpovědí na poptávku 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Poptávka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124744"/>
            <a:ext cx="7467600" cy="4525963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Proč nebude v odvolacích údajích poptávky vyplněný Váš dopis značky/Ze dne?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 Nabídka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08720"/>
            <a:ext cx="5328592" cy="4497288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Co předchází nabídce?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 Nabídka za 200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08720"/>
            <a:ext cx="7467600" cy="4525963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Co je adresná nabídka?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Nabídka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Co je cílem nabídky?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Nabídka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>
                <a:hlinkClick r:id="rId3" action="ppaction://hlinksldjump"/>
              </a:rPr>
              <a:t>V čem můžete být lepší než konkurence?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Objednávka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72000"/>
          </a:xfrm>
        </p:spPr>
        <p:txBody>
          <a:bodyPr anchor="ctr"/>
          <a:lstStyle/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Proč se objednávky číslují?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Objednávka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>
                <a:hlinkClick r:id="rId3" action="ppaction://hlinksldjump"/>
              </a:rPr>
              <a:t>Jaká písemnost bude zápornou odpovědí na objednávku?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Objednávka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>
                <a:hlinkClick r:id="rId3" action="ppaction://hlinksldjump"/>
              </a:rPr>
              <a:t>Co jsou platební podmínky?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Objednávka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Proč je riskantní poslat objednávku bez předchozí nabídky?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Dodací list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Kdo a podle čeho se vyhotovuje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Dodací list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Proč musí být na dodacím listě datum a číslo objednávky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Dodací list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525963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Jakou souvislost má dodací list a faktura 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Dodací list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3" action="ppaction://hlinksldjump"/>
              </a:rPr>
              <a:t>Co znamená v dodacím listě cena bez DPH, cena s DPH?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2600" i="1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Poptávka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95536" y="1052736"/>
            <a:ext cx="8291264" cy="456929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Jakou formou se můžeme poptávat?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ÚSTNĚ, TELEFONICKY, PÍSEMNĚ, E-MAILEM, FAXEM                                                  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Poptávka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60885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1412776"/>
            <a:ext cx="8384608" cy="4683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Je poptávka adresná?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ANO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Poptávka za 300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399592"/>
            <a:ext cx="8075240" cy="4837720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tx1"/>
                </a:solidFill>
              </a:rPr>
              <a:t>Co je odpovědí na poptávku?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ADRESNÁ NABÍDKA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Poptávka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77152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Proč nebude v odvolacích údajích poptávky vyplněný Váš dopis značky/Ze dne?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800" dirty="0" smtClean="0"/>
              <a:t>PROTOŽE POPTÁVAKA JE PRVNÍ DOPIS V KONTAKTU DODAVATEL - ODBĚRATEL.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Nabídka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4525963"/>
          </a:xfrm>
        </p:spPr>
        <p:txBody>
          <a:bodyPr/>
          <a:lstStyle/>
          <a:p>
            <a:endParaRPr lang="cs-CZ" sz="2000" dirty="0" smtClean="0"/>
          </a:p>
          <a:p>
            <a:pPr>
              <a:buNone/>
            </a:pPr>
            <a:r>
              <a:rPr lang="cs-CZ" sz="2600" dirty="0" smtClean="0"/>
              <a:t>Co předchází nabídce?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r>
              <a:rPr lang="cs-CZ" dirty="0" smtClean="0"/>
              <a:t>POPTÁVKA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Nabídka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600" dirty="0" smtClean="0"/>
              <a:t>Co je adresná nabídka?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800" dirty="0" smtClean="0"/>
              <a:t>ODPOVĚĎ NA POPTÁVKU</a:t>
            </a:r>
            <a:endParaRPr lang="cs-CZ" sz="2800" i="1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Nabídka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600" dirty="0" smtClean="0"/>
              <a:t>Co je cílem nabídky?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dirty="0" smtClean="0"/>
              <a:t>ZÍSKAT ZÁKAZNKA, ODBĚRATELE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Nabídka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484784"/>
            <a:ext cx="8085584" cy="4572000"/>
          </a:xfrm>
        </p:spPr>
        <p:txBody>
          <a:bodyPr/>
          <a:lstStyle/>
          <a:p>
            <a:pPr>
              <a:buNone/>
            </a:pPr>
            <a:r>
              <a:rPr lang="cs-CZ" sz="2600" dirty="0" smtClean="0"/>
              <a:t>V čem můžete být lepší než konkurence?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KVALITĚ, CENĚ, DODACÍCH A PLATEBNÍCH PODMÍNKÁCH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Objednávka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7643192" cy="4525963"/>
          </a:xfrm>
        </p:spPr>
        <p:txBody>
          <a:bodyPr/>
          <a:lstStyle/>
          <a:p>
            <a:pPr>
              <a:buNone/>
            </a:pPr>
            <a:r>
              <a:rPr lang="cs-CZ" sz="2600" dirty="0" smtClean="0"/>
              <a:t>  Proč se objednávky číslují?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ABYCHOM JE SNADNĚJI DOHLEDALI, IDENTIFIKOVALI JE V DODACÍCH LISTECH, V POTVRZENÍCH, ODMÍNUTÍCH ATD. OBJEDNÁVEK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Objednávka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Jaká písemnost bude zápornou odpovědí na objednávku?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ODMÍNUTÍ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Objednávka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Co jsou platební podmínky?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ZPŮSOB A TERMÍN PLACENÍ např. převzetí hotově, úhrada faktury do 14 dnů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Objednávka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Proč je riskantní poslat objednávku bez předchozí nabídky?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DODAVATEL NEMUSÍ MÍT MATERIÁL, ZBOŽÍ, NEZNÁME CENU, DODACÍ A PATEBNÍ PODMÍNKY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683568" y="6309320"/>
            <a:ext cx="7952560" cy="362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</a:pP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Dodací list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Kdo a podle čeho se vyhotovuje?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DODAVATEL PODLE OBJEDNÁVKY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Dodací list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Proč musí být na dodacím listě datum a číslo objednávky 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PROTOŽE ODBĚRATEL KONTROLUJE DODACÍ LIST PODLE OBJEDNÁVKY</a:t>
            </a: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Dodací list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568952" cy="45720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Jakou souvislost má dodací list a faktura 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FAKTURA SE VYPLŇUJE PODEL DODACÍHO LISTU, MUSÍ SOUHLASIT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Dodací list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64096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pl-PL" dirty="0" smtClean="0"/>
              <a:t>Co znamená v dodacím listě cena bez DPH, cena s DPH?</a:t>
            </a:r>
          </a:p>
          <a:p>
            <a:pPr>
              <a:buNone/>
            </a:pPr>
            <a:endParaRPr lang="pl-PL" dirty="0" smtClean="0"/>
          </a:p>
          <a:p>
            <a:r>
              <a:rPr lang="pl-PL" dirty="0" smtClean="0"/>
              <a:t>S DPH – PŘIČÍTÁ SE 15 ČI 21 %</a:t>
            </a:r>
          </a:p>
          <a:p>
            <a:r>
              <a:rPr lang="pl-PL" dirty="0" smtClean="0"/>
              <a:t>BEZ DPH – POUZE CENA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648</TotalTime>
  <Words>476</Words>
  <Application>Microsoft Office PowerPoint</Application>
  <PresentationFormat>Předvádění na obrazovce (4:3)</PresentationFormat>
  <Paragraphs>201</Paragraphs>
  <Slides>35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7" baseType="lpstr">
      <vt:lpstr>Technický</vt:lpstr>
      <vt:lpstr>Microsoft Word Document</vt:lpstr>
      <vt:lpstr>Prezentace aplikace PowerPoint</vt:lpstr>
      <vt:lpstr>Písemná a elektronická komunikace OBCHODNÍ VZTAHY – DODAVATEL - ODBĚRATEL</vt:lpstr>
      <vt:lpstr>Prezentace aplikace PowerPoint</vt:lpstr>
      <vt:lpstr>Poptávka za 100</vt:lpstr>
      <vt:lpstr>Poptávka za 200</vt:lpstr>
      <vt:lpstr>Poptávka za 300</vt:lpstr>
      <vt:lpstr>Poptávka za 400</vt:lpstr>
      <vt:lpstr> Nabídka za 100</vt:lpstr>
      <vt:lpstr> Nabídka za 200    </vt:lpstr>
      <vt:lpstr>Nabídka za 300</vt:lpstr>
      <vt:lpstr>Nabídka za 400</vt:lpstr>
      <vt:lpstr>Objednávka za 100</vt:lpstr>
      <vt:lpstr>Objednávka za 200</vt:lpstr>
      <vt:lpstr>Objednávka za 300</vt:lpstr>
      <vt:lpstr>Objednávka za 400</vt:lpstr>
      <vt:lpstr>Dodací list za 100</vt:lpstr>
      <vt:lpstr>Dodací list za 200</vt:lpstr>
      <vt:lpstr>Dodací list za 300</vt:lpstr>
      <vt:lpstr>Dodací list za 400</vt:lpstr>
      <vt:lpstr>Poptávka za 100</vt:lpstr>
      <vt:lpstr>Poptávka za 200</vt:lpstr>
      <vt:lpstr>Poptávka za 300</vt:lpstr>
      <vt:lpstr>Poptávka za 400</vt:lpstr>
      <vt:lpstr>Nabídka za 100</vt:lpstr>
      <vt:lpstr>Nabídka za 200</vt:lpstr>
      <vt:lpstr>Nabídka za 300</vt:lpstr>
      <vt:lpstr>Nabídka 400</vt:lpstr>
      <vt:lpstr>Objednávka za 100</vt:lpstr>
      <vt:lpstr>Objednávka za 200</vt:lpstr>
      <vt:lpstr>Objednávka za 300</vt:lpstr>
      <vt:lpstr>Objednávka za 400</vt:lpstr>
      <vt:lpstr>Dodací list za 100</vt:lpstr>
      <vt:lpstr>Dodací list za 200</vt:lpstr>
      <vt:lpstr>Dodací list za 300</vt:lpstr>
      <vt:lpstr>Dodací list za 400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Ekonomika</dc:title>
  <dc:creator>Lída</dc:creator>
  <cp:lastModifiedBy>Lída Jiroušová</cp:lastModifiedBy>
  <cp:revision>53</cp:revision>
  <dcterms:created xsi:type="dcterms:W3CDTF">2013-01-03T13:23:00Z</dcterms:created>
  <dcterms:modified xsi:type="dcterms:W3CDTF">2013-06-28T11:45:23Z</dcterms:modified>
</cp:coreProperties>
</file>