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2" r:id="rId2"/>
    <p:sldId id="256" r:id="rId3"/>
    <p:sldId id="257" r:id="rId4"/>
    <p:sldId id="29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444520C-B860-4D8B-B8F7-AFB57B5A2A8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54A7B1-A45F-41FE-84BA-9FE5568EC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0015435"/>
              </p:ext>
            </p:extLst>
          </p:nvPr>
        </p:nvGraphicFramePr>
        <p:xfrm>
          <a:off x="2117725" y="762000"/>
          <a:ext cx="3651250" cy="537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27856" imgH="8726713" progId="Word.Document.12">
                  <p:embed/>
                </p:oleObj>
              </mc:Choice>
              <mc:Fallback>
                <p:oleObj name="Dokument" r:id="rId3" imgW="5927856" imgH="87267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17725" y="762000"/>
                        <a:ext cx="3651250" cy="53721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Písemná a </a:t>
            </a:r>
            <a:r>
              <a:rPr lang="cs-CZ" sz="3600" smtClean="0"/>
              <a:t>elektronická </a:t>
            </a:r>
            <a:r>
              <a:rPr lang="cs-CZ" sz="3600" smtClean="0"/>
              <a:t>komunikace – NEPRAVIDELNOSTI PŘI PLNĚNÍ KUPNÍCH SMLUV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1" cy="6858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83768"/>
                <a:gridCol w="1584176"/>
                <a:gridCol w="1728192"/>
                <a:gridCol w="1728192"/>
                <a:gridCol w="1619673"/>
              </a:tblGrid>
              <a:tr h="1704210">
                <a:tc>
                  <a:txBody>
                    <a:bodyPr/>
                    <a:lstStyle/>
                    <a:p>
                      <a:pPr algn="l"/>
                      <a:r>
                        <a:rPr lang="cs-CZ" sz="220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ODMÍTNUTÍ</a:t>
                      </a:r>
                      <a:r>
                        <a:rPr lang="cs-CZ" sz="2200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OBJEDNÁVKY</a:t>
                      </a:r>
                      <a:endParaRPr lang="cs-CZ" sz="2200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2" action="ppaction://hlinksldjump"/>
                        </a:rPr>
                        <a:t>100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3" action="ppaction://hlinksldjump"/>
                        </a:rPr>
                        <a:t>200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4" action="ppaction://hlinksldjump"/>
                        </a:rPr>
                        <a:t>300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5" action="ppaction://hlinksldjump"/>
                        </a:rPr>
                        <a:t>400</a:t>
                      </a:r>
                      <a:endParaRPr lang="cs-CZ" sz="66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ZRUŠENÍ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OBJEDNÁVKY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6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7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8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9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pPr algn="l"/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POBÍDKA - URGENCE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0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1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2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3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7930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UPOMÍNKA</a:t>
                      </a:r>
                      <a:r>
                        <a:rPr lang="cs-CZ" sz="2200" b="1" baseline="0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 NEUHRAZENÉ FAKTURY</a:t>
                      </a:r>
                      <a:endParaRPr lang="cs-CZ" sz="2200" b="1" dirty="0"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4" action="ppaction://hlinksldjump"/>
                        </a:rPr>
                        <a:t>100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5" action="ppaction://hlinksldjump"/>
                        </a:rPr>
                        <a:t>200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6" action="ppaction://hlinksldjump"/>
                        </a:rPr>
                        <a:t>300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hlinkClick r:id="rId17" action="ppaction://hlinksldjump"/>
                        </a:rPr>
                        <a:t>400</a:t>
                      </a:r>
                      <a:endParaRPr lang="cs-CZ" sz="66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96752"/>
            <a:ext cx="7467600" cy="3633267"/>
          </a:xfrm>
        </p:spPr>
        <p:txBody>
          <a:bodyPr anchor="ctr"/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>
                <a:hlinkClick r:id="rId3" action="ppaction://hlinksldjump"/>
              </a:rPr>
              <a:t>Kdo a kdy odmítá objednávku?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052736"/>
            <a:ext cx="74676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endParaRPr lang="cs-CZ" sz="3200" dirty="0" smtClean="0"/>
          </a:p>
          <a:p>
            <a:r>
              <a:rPr lang="cs-CZ" sz="3200" dirty="0" smtClean="0">
                <a:hlinkClick r:id="rId3" action="ppaction://hlinksldjump"/>
              </a:rPr>
              <a:t>Jak identifikujeme objednávku?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7467600" cy="4525963"/>
          </a:xfrm>
        </p:spPr>
        <p:txBody>
          <a:bodyPr anchor="ctr"/>
          <a:lstStyle/>
          <a:p>
            <a:r>
              <a:rPr lang="cs-CZ" sz="3200" dirty="0" smtClean="0">
                <a:hlinkClick r:id="rId3" action="ppaction://hlinksldjump"/>
              </a:rPr>
              <a:t>Co předchází písemnému zrušení objednávky, které odesíláme Doporučeně?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24744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Jak se vyhneme odmítnutí naší objednávky?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 Zrušení objednávky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5328592" cy="4497288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Synonymem nahraďte zrušení?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 Zrušení objednávky za 200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746760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Jaký je rozdíl mezi odmítnutím a zrušením objednávky?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Zrušení objednávky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Co je cílem nabídky?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Zrušení objednávky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>
                <a:hlinkClick r:id="rId3" action="ppaction://hlinksldjump"/>
              </a:rPr>
              <a:t>Co může být důvodem zrušení objednávky?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72000"/>
          </a:xfrm>
        </p:spPr>
        <p:txBody>
          <a:bodyPr anchor="ctr"/>
          <a:lstStyle/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Kdo a v jaké situaci píše urgenci?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>
                <a:hlinkClick r:id="rId3" action="ppaction://hlinksldjump"/>
              </a:rPr>
              <a:t>Na jaké závazné písemnosti se odběratel v urgenci odvolává?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>
                <a:hlinkClick r:id="rId3" action="ppaction://hlinksldjump"/>
              </a:rPr>
              <a:t>Co je cílem urgence?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Jaký nárok vzniká odběrateli, jestliže dodavatel nereagoval ani na druhou urgenci?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Jak v upomínce identifikujeme fakturu?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Jak zjistíme, že faktura nebyla v termínu uhrazena?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525963"/>
          </a:xfrm>
        </p:spPr>
        <p:txBody>
          <a:bodyPr anchor="ctr"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Co může požadovat dodavatel od dlužníka, který včas neuhradil fakturu za odebrané </a:t>
            </a:r>
            <a:r>
              <a:rPr lang="cs-CZ" strike="sngStrike" dirty="0" smtClean="0">
                <a:hlinkClick r:id="rId3" action="ppaction://hlinksldjump"/>
              </a:rPr>
              <a:t>zboží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3" action="ppaction://hlinksldjump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Doporučeně, někdy i s </a:t>
            </a:r>
            <a:r>
              <a:rPr lang="cs-CZ" dirty="0" err="1" smtClean="0">
                <a:hlinkClick r:id="rId3" action="ppaction://hlinksldjump"/>
              </a:rPr>
              <a:t>dodejkou</a:t>
            </a:r>
            <a:r>
              <a:rPr lang="cs-CZ" dirty="0" smtClean="0">
                <a:hlinkClick r:id="rId3" action="ppaction://hlinksldjump"/>
              </a:rPr>
              <a:t>?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600" i="1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8291264" cy="456929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dirty="0" smtClean="0"/>
              <a:t>Kdo a kdy odmítá objednávku?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DODAVATEL, KDYŽ NEMŮŽE OBJEDNÁVKU VYŘÍDIT – POSLALI JSME OBJEDNÁVKU BEZ PŘEDCHOZÍ NABÍDKY, ZÁSOBY ZBOŽÍ JSOU UŽ VYČERPÁNY, SKONČILA PLATNOST NABÍDKY                                                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60885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1412776"/>
            <a:ext cx="8384608" cy="4683224"/>
          </a:xfrm>
        </p:spPr>
        <p:txBody>
          <a:bodyPr>
            <a:normAutofit/>
          </a:bodyPr>
          <a:lstStyle/>
          <a:p>
            <a:r>
              <a:rPr lang="cs-CZ" dirty="0" smtClean="0"/>
              <a:t>Jak identifikujeme objednávku?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ČÍSLEM, DATEM, SOUHRNNÝM OZNAČENÍM – např. objednávka pracovní obuvi č. 147/12 ze dne </a:t>
            </a:r>
          </a:p>
          <a:p>
            <a:pPr>
              <a:buNone/>
            </a:pPr>
            <a:r>
              <a:rPr lang="cs-CZ" dirty="0" smtClean="0"/>
              <a:t>     2012-09-22.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300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399592"/>
            <a:ext cx="8075240" cy="483772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Podnikavý dodavatel odmítne objednávku, ale zároveň napíše 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 NABÍDKU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Odmítnutí objednávky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Jak se vyhneme odmítnutí naší objednávky?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dirty="0" smtClean="0"/>
              <a:t>VYŽÁDÁME SI NABÍDKU, OBJEDNÁME VČAS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Zrušení objednávky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525963"/>
          </a:xfrm>
        </p:spPr>
        <p:txBody>
          <a:bodyPr/>
          <a:lstStyle/>
          <a:p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Synonymem nahraďte zrušení?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dirty="0" smtClean="0"/>
              <a:t>STORNO, ODVOLÁNÍ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Zrušení objednávky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600" dirty="0" smtClean="0"/>
              <a:t>Jaký je rozdíl mezi odmítnutím a zrušením objednávky?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dirty="0" smtClean="0"/>
              <a:t>ODMÍTÁ DODAVATEL, RUŠÍ ODBĚRATEL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Zrušení objednávky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dirty="0" smtClean="0">
                <a:hlinkClick r:id="rId3" action="ppaction://hlinksldjump"/>
              </a:rPr>
              <a:t>Co předchází písemnému zrušení objednávky, které odesíláme Doporučeně?</a:t>
            </a:r>
            <a:endParaRPr lang="cs-CZ" sz="2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dirty="0" smtClean="0"/>
              <a:t>ZRUŠENÍ TELEFONEM, SMS, E-MAILEM, FAXEM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Zrušení objednávky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84784"/>
            <a:ext cx="8085584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Co může být důvodem zrušení objednávky?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ZÁKAZNÍK ZRUŠIL OBJEDNÁVKU, ZMÝLILI JSME SE V OBJEDNÁVCE, OBJEDNÁVKU POTŘEBUJEME ČÁSTEČNĚ ZMĚNIT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643192" cy="4525963"/>
          </a:xfrm>
        </p:spPr>
        <p:txBody>
          <a:bodyPr/>
          <a:lstStyle/>
          <a:p>
            <a:pPr>
              <a:buNone/>
            </a:pPr>
            <a:r>
              <a:rPr lang="cs-CZ" sz="2600" dirty="0" smtClean="0"/>
              <a:t>  </a:t>
            </a:r>
            <a:r>
              <a:rPr lang="cs-CZ" sz="2800" dirty="0" smtClean="0">
                <a:hlinkClick r:id="rId3" action="ppaction://hlinksldjump"/>
              </a:rPr>
              <a:t>Kdo a v jaké situaci píše urgenci?</a:t>
            </a:r>
            <a:endParaRPr lang="cs-CZ" sz="28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ODBĚRATEL, KDYŽ DODAVATEL NEDODRŽEL TERMÍN DODÁNÍ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Na jaké závazné písemnosti se odběratel v urgenci odvolává?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KUPNÍ SMOUVU, NEBO NA POTVRZENOU OBJEDNÁVKU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Co je cílem urgence?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NEJRYCHLEJŠÍ DODÁNÍ MATERIÁLU, ZBOŽÍ, ABY NEBYLA NARUŠENA VÝROBA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Pobídka – urgence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Jaký nárok vzniká odběrateli, jestliže dodavatel nereagoval ani na druhou urgenci?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dirty="0" smtClean="0"/>
              <a:t>NA ODMÍTNUTÍ OBJEDNÁVKY A  PENÁLE NEBO ODSTOUPENÍ OD SMLOUVY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683568" y="6309320"/>
            <a:ext cx="7952560" cy="36274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</a:pPr>
            <a:endParaRPr kumimoji="0" lang="cs-CZ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100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pl-PL" dirty="0" smtClean="0"/>
              <a:t>Jak v upomínce identifikujeme fakturu?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FAKTURA ČÍSLO LOMENO ROKEM, ZE DNE, NA ČÁSTKU, ZA CO, SPATNOST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200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 zjistíme, že faktura nebyla v termínu uhrazena?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PODLE VÝPISU Z ÚČTU A KNIHY VYDANÝCH FAKTUR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300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568952" cy="4572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600" dirty="0" smtClean="0"/>
              <a:t>Co může požadovat dodavatel od dlužníka, který včas neuhradil fakturu za odebrané zboží?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UHRAZENÍ FAKTURY, PENÁLE A ÚHRADU UPOMÍNACÍCH VÝDAJŮ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Upomínka neuhrazené faktury za 400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64096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pl-PL" dirty="0" smtClean="0"/>
          </a:p>
          <a:p>
            <a:pPr>
              <a:buNone/>
            </a:pPr>
            <a:r>
              <a:rPr lang="pl-PL" dirty="0" smtClean="0"/>
              <a:t>Proč všechny upomínky posíláme Doporučeně, někdy i s dodejkou?</a:t>
            </a:r>
          </a:p>
          <a:p>
            <a:pPr>
              <a:buNone/>
            </a:pPr>
            <a:endParaRPr lang="pl-PL" dirty="0" smtClean="0"/>
          </a:p>
          <a:p>
            <a:pPr>
              <a:buNone/>
            </a:pPr>
            <a:r>
              <a:rPr lang="pl-PL" dirty="0" smtClean="0"/>
              <a:t>ABYCHOM MĚLI DOKLADY O ODESLÁNÍ PRO PŘÍPADNÉ SOUDNÍ VYMÁHÁNÍ POHLEDÁVKY</a:t>
            </a:r>
          </a:p>
          <a:p>
            <a:pPr>
              <a:buNone/>
            </a:pPr>
            <a:endParaRPr lang="pl-PL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1027</TotalTime>
  <Words>587</Words>
  <Application>Microsoft Office PowerPoint</Application>
  <PresentationFormat>Předvádění na obrazovce (4:3)</PresentationFormat>
  <Paragraphs>195</Paragraphs>
  <Slides>35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7" baseType="lpstr">
      <vt:lpstr>Technický</vt:lpstr>
      <vt:lpstr>Microsoft Word Document</vt:lpstr>
      <vt:lpstr>Prezentace aplikace PowerPoint</vt:lpstr>
      <vt:lpstr>Písemná a elektronická komunikace – NEPRAVIDELNOSTI PŘI PLNĚNÍ KUPNÍCH SMLUV</vt:lpstr>
      <vt:lpstr>Prezentace aplikace PowerPoint</vt:lpstr>
      <vt:lpstr>Odmítnutí objednávky za 100</vt:lpstr>
      <vt:lpstr>Odmítnutí objednávky za 200</vt:lpstr>
      <vt:lpstr>Odmítnutí objednávky za 300</vt:lpstr>
      <vt:lpstr>Odmítnutí objednávky za 400</vt:lpstr>
      <vt:lpstr> Zrušení objednávky za 100</vt:lpstr>
      <vt:lpstr> Zrušení objednávky za 200    </vt:lpstr>
      <vt:lpstr>Zrušení objednávky za 300</vt:lpstr>
      <vt:lpstr>Zrušení objednávky za 400</vt:lpstr>
      <vt:lpstr>Pobídka – urgence za 100</vt:lpstr>
      <vt:lpstr>Pobídka – urgence za 200</vt:lpstr>
      <vt:lpstr>Pobídka – urgence za 300</vt:lpstr>
      <vt:lpstr>Pobídka – urgence za 400</vt:lpstr>
      <vt:lpstr>Upomínka neuhrazené faktury za 100</vt:lpstr>
      <vt:lpstr>Upomínka neuhrazené faktury za 200</vt:lpstr>
      <vt:lpstr>Upomínka neuhrazené faktury za 300</vt:lpstr>
      <vt:lpstr>Upomínka neuhrazené faktury za 400</vt:lpstr>
      <vt:lpstr>Odmítnutí objednávky za 100</vt:lpstr>
      <vt:lpstr>Odmítnutí objednávky za 200</vt:lpstr>
      <vt:lpstr>Odmítnutí objednávky za 300</vt:lpstr>
      <vt:lpstr>Odmítnutí objednávky za 400</vt:lpstr>
      <vt:lpstr>Zrušení objednávky za 100</vt:lpstr>
      <vt:lpstr>Zrušení objednávky za 200</vt:lpstr>
      <vt:lpstr>Zrušení objednávky za 300</vt:lpstr>
      <vt:lpstr>Zrušení objednávky 400</vt:lpstr>
      <vt:lpstr>Pobídka – urgence za 100</vt:lpstr>
      <vt:lpstr>Pobídka – urgence za 200</vt:lpstr>
      <vt:lpstr>Pobídka – urgence za 300</vt:lpstr>
      <vt:lpstr>Pobídka – urgence za 400</vt:lpstr>
      <vt:lpstr>Upomínka neuhrazené faktury za 100</vt:lpstr>
      <vt:lpstr>Upomínka neuhrazené faktury za 200</vt:lpstr>
      <vt:lpstr>Upomínka neuhrazené faktury za 300</vt:lpstr>
      <vt:lpstr>Upomínka neuhrazené faktury za 400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Ekonomika</dc:title>
  <dc:creator>Lída</dc:creator>
  <cp:lastModifiedBy>Lída Jiroušová</cp:lastModifiedBy>
  <cp:revision>100</cp:revision>
  <dcterms:created xsi:type="dcterms:W3CDTF">2013-01-03T13:23:00Z</dcterms:created>
  <dcterms:modified xsi:type="dcterms:W3CDTF">2013-06-28T11:51:56Z</dcterms:modified>
</cp:coreProperties>
</file>