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61" r:id="rId6"/>
    <p:sldId id="263" r:id="rId7"/>
    <p:sldId id="260" r:id="rId8"/>
    <p:sldId id="262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60" d="100"/>
          <a:sy n="160" d="100"/>
        </p:scale>
        <p:origin x="-204" y="13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F972F2CD-A7CF-4607-8901-1A12330BFBE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C1E0EF5B-974E-4698-A652-CE2A2194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2F2CD-A7CF-4607-8901-1A12330BFBE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0EF5B-974E-4698-A652-CE2A2194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F972F2CD-A7CF-4607-8901-1A12330BFBE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C1E0EF5B-974E-4698-A652-CE2A2194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2F2CD-A7CF-4607-8901-1A12330BFBE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0EF5B-974E-4698-A652-CE2A2194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2F2CD-A7CF-4607-8901-1A12330BFBE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0EF5B-974E-4698-A652-CE2A2194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2F2CD-A7CF-4607-8901-1A12330BFBE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0EF5B-974E-4698-A652-CE2A2194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2F2CD-A7CF-4607-8901-1A12330BFBE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0EF5B-974E-4698-A652-CE2A2194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2F2CD-A7CF-4607-8901-1A12330BFBE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0EF5B-974E-4698-A652-CE2A2194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2F2CD-A7CF-4607-8901-1A12330BFBE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0EF5B-974E-4698-A652-CE2A2194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2F2CD-A7CF-4607-8901-1A12330BFBE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0EF5B-974E-4698-A652-CE2A219450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2F2CD-A7CF-4607-8901-1A12330BFBE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0EF5B-974E-4698-A652-CE2A2194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972F2CD-A7CF-4607-8901-1A12330BFBEB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1E0EF5B-974E-4698-A652-CE2A219450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mailto:novotna@seznam.cz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22142657"/>
              </p:ext>
            </p:extLst>
          </p:nvPr>
        </p:nvGraphicFramePr>
        <p:xfrm>
          <a:off x="2773363" y="962025"/>
          <a:ext cx="3716337" cy="5480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3" imgW="5901230" imgH="8707633" progId="Word.Document.12">
                  <p:embed/>
                </p:oleObj>
              </mc:Choice>
              <mc:Fallback>
                <p:oleObj name="Dokument" r:id="rId3" imgW="5901230" imgH="870763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73363" y="962025"/>
                        <a:ext cx="3716337" cy="5480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525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204864"/>
            <a:ext cx="7772400" cy="1470025"/>
          </a:xfrm>
        </p:spPr>
        <p:txBody>
          <a:bodyPr/>
          <a:lstStyle/>
          <a:p>
            <a:r>
              <a:rPr lang="cs-CZ" dirty="0" smtClean="0"/>
              <a:t>OSOBNÍ DOPIS OBČANA INSTITUCÍM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NÁLEŽITOSTI, ÚPRAVA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DOPIS INSTITUCÍM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z="10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ČISTÝ FORMÁT A4</a:t>
            </a:r>
          </a:p>
          <a:p>
            <a:pPr>
              <a:buFont typeface="Wingdings" pitchFamily="2" charset="2"/>
              <a:buChar char="q"/>
            </a:pPr>
            <a:endParaRPr lang="cs-CZ" sz="10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ŘÁDKOVÁNÍ 1</a:t>
            </a:r>
          </a:p>
          <a:p>
            <a:pPr>
              <a:buFont typeface="Wingdings" pitchFamily="2" charset="2"/>
              <a:buChar char="q"/>
            </a:pPr>
            <a:endParaRPr lang="cs-CZ" sz="10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VĚCNÉ ZAMĚŘENÍ</a:t>
            </a:r>
          </a:p>
          <a:p>
            <a:pPr>
              <a:buFont typeface="Wingdings" pitchFamily="2" charset="2"/>
              <a:buChar char="q"/>
            </a:pPr>
            <a:endParaRPr lang="cs-CZ" sz="10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OFICIÁLNÍ TÓN</a:t>
            </a:r>
          </a:p>
          <a:p>
            <a:pPr>
              <a:buFont typeface="Wingdings" pitchFamily="2" charset="2"/>
              <a:buChar char="q"/>
            </a:pPr>
            <a:endParaRPr lang="cs-CZ" sz="10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ADRESOVÁNY – ÚŘADŮM, PODNIKŮM   ORGANIZACÍM</a:t>
            </a:r>
            <a:endParaRPr lang="cs-CZ" dirty="0"/>
          </a:p>
        </p:txBody>
      </p:sp>
      <p:pic>
        <p:nvPicPr>
          <p:cNvPr id="1026" name="Picture 2" descr="C:\Documents and Settings\jirousoval\Local Settings\Temporary Internet Files\Content.IE5\LZDQIIKH\MC9004415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916832"/>
            <a:ext cx="1866900" cy="1060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DOPIS INSTITUCÍM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8229600" cy="49377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sz="1000" dirty="0" smtClean="0"/>
          </a:p>
          <a:p>
            <a:pPr>
              <a:buNone/>
            </a:pPr>
            <a:r>
              <a:rPr lang="cs-CZ" dirty="0" smtClean="0"/>
              <a:t>NEJČASTĚJI PODÁNÍ </a:t>
            </a:r>
          </a:p>
          <a:p>
            <a:pPr>
              <a:buNone/>
            </a:pPr>
            <a:endParaRPr lang="cs-CZ" sz="1000" dirty="0" smtClean="0"/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ŽÁDOSTI O POVOLENÍ                  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ŽÁDOSTI O SCHVÁLENÍ NÁVRHŮ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ŽÁDOSTI O ZAJIŠTĚNÍ ZMĚN 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ŽÁDOSTI O ZAJIŠTĚNÍ ÚPRAV 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ŽÁDOSTI O SCHVÁLENÍ VÝJIMEK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STÍŽNOSTI</a:t>
            </a:r>
            <a:endParaRPr lang="cs-CZ" dirty="0"/>
          </a:p>
        </p:txBody>
      </p:sp>
      <p:pic>
        <p:nvPicPr>
          <p:cNvPr id="2050" name="Picture 2" descr="C:\Documents and Settings\jirousoval\Local Settings\Temporary Internet Files\Content.IE5\LZDQIIKH\MC9004247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005064"/>
            <a:ext cx="168275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ŽÁDOSTI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8229600" cy="493776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VĚCNÉ</a:t>
            </a:r>
          </a:p>
          <a:p>
            <a:pPr>
              <a:buNone/>
            </a:pPr>
            <a:endParaRPr lang="cs-CZ" sz="10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PŘEHLEDNÉ</a:t>
            </a:r>
          </a:p>
          <a:p>
            <a:pPr>
              <a:buNone/>
            </a:pPr>
            <a:endParaRPr lang="cs-CZ" sz="10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PRAVDIVÉ</a:t>
            </a:r>
          </a:p>
          <a:p>
            <a:pPr>
              <a:buNone/>
            </a:pPr>
            <a:endParaRPr lang="cs-CZ" sz="10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ŘÁDNĚ ZDŮVODNĚNÉ</a:t>
            </a:r>
          </a:p>
          <a:p>
            <a:pPr>
              <a:buNone/>
            </a:pPr>
            <a:endParaRPr lang="cs-CZ" sz="10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DOPLNĚNÉ PŘÍLOHAMI - vyjmenujeme je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Documents and Settings\jirousoval\Local Settings\Temporary Internet Files\Content.IE5\2VA3ZROJ\MC9002822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484784"/>
            <a:ext cx="1794967" cy="18416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OSOBNÍHO DOPISU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340768"/>
            <a:ext cx="8229600" cy="52565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ADRESA ODESÍLATELE – MOBIL, E-MAIL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DOPORUČENĚ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ADRESA ADRESÁTA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MÍSTO A DATUM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OBSAH DOPISU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OSLOVENÍ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TEXT – ODSTAVCE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PODPIS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PŘÍLOHY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DOPISY PODNIKŮM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836712"/>
            <a:ext cx="8229600" cy="49377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NEJČASTĚJI</a:t>
            </a:r>
          </a:p>
          <a:p>
            <a:pPr>
              <a:buNone/>
            </a:pPr>
            <a:endParaRPr lang="cs-CZ" sz="1000" dirty="0" smtClean="0"/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ŽÁDOSTI O MÍSTO</a:t>
            </a:r>
          </a:p>
          <a:p>
            <a:pPr>
              <a:buNone/>
            </a:pPr>
            <a:endParaRPr lang="cs-CZ" sz="1000" dirty="0" smtClean="0"/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OBJEDNÁVKY</a:t>
            </a:r>
          </a:p>
          <a:p>
            <a:pPr>
              <a:buNone/>
            </a:pPr>
            <a:endParaRPr lang="cs-CZ" sz="1000" dirty="0" smtClean="0"/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URGENCE</a:t>
            </a:r>
          </a:p>
          <a:p>
            <a:pPr>
              <a:buNone/>
            </a:pPr>
            <a:endParaRPr lang="cs-CZ" sz="1000" dirty="0" smtClean="0"/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REKLAMACE</a:t>
            </a:r>
          </a:p>
          <a:p>
            <a:endParaRPr lang="cs-CZ" dirty="0"/>
          </a:p>
        </p:txBody>
      </p:sp>
      <p:pic>
        <p:nvPicPr>
          <p:cNvPr id="3074" name="Picture 2" descr="C:\Documents and Settings\jirousoval\Local Settings\Temporary Internet Files\Content.IE5\2VA3ZROJ\MC9003035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068960"/>
            <a:ext cx="1803197" cy="16623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  ŽÁDOSTI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340768"/>
            <a:ext cx="8229600" cy="493776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Popis skutkové podstaty, situace</a:t>
            </a:r>
          </a:p>
          <a:p>
            <a:pPr marL="514350" indent="-514350">
              <a:buFont typeface="+mj-lt"/>
              <a:buAutoNum type="arabicPeriod"/>
            </a:pPr>
            <a:endParaRPr lang="cs-CZ" sz="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Důvod žádosti, uvedení všech důležitých okolností</a:t>
            </a:r>
          </a:p>
          <a:p>
            <a:pPr marL="514350" indent="-514350">
              <a:buFont typeface="+mj-lt"/>
              <a:buAutoNum type="arabicPeriod"/>
            </a:pPr>
            <a:endParaRPr lang="cs-CZ" sz="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Žádost formulovat tak, jak by mělo znít rozhodnutí</a:t>
            </a:r>
          </a:p>
          <a:p>
            <a:pPr marL="514350" indent="-514350">
              <a:buFont typeface="+mj-lt"/>
              <a:buAutoNum type="arabicPeriod"/>
            </a:pPr>
            <a:endParaRPr lang="cs-CZ" sz="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Vyslovení předpokladu, že žádost bude kladně vyřízena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OSOBNÍHO DOPISU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/>
              <a:t>Jan Novotná, narozená  20. června 1990 v Jilemnici. </a:t>
            </a:r>
          </a:p>
          <a:p>
            <a:r>
              <a:rPr lang="cs-CZ" dirty="0"/>
              <a:t>512 43 Jablonec nad Jizerou 12, 605 258 147,</a:t>
            </a:r>
          </a:p>
          <a:p>
            <a:r>
              <a:rPr lang="cs-CZ" dirty="0"/>
              <a:t>e-mail: </a:t>
            </a:r>
            <a:r>
              <a:rPr lang="cs-CZ" u="sng" dirty="0" err="1" smtClean="0">
                <a:hlinkClick r:id="rId2"/>
              </a:rPr>
              <a:t>novotna</a:t>
            </a:r>
            <a:r>
              <a:rPr lang="cs-CZ" u="sng" dirty="0" smtClean="0">
                <a:hlinkClick r:id="rId2"/>
              </a:rPr>
              <a:t>@seznam.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/>
              <a:t>   </a:t>
            </a:r>
          </a:p>
          <a:p>
            <a:endParaRPr lang="cs-CZ" u="sng" dirty="0"/>
          </a:p>
          <a:p>
            <a:r>
              <a:rPr lang="cs-CZ" dirty="0"/>
              <a:t> </a:t>
            </a:r>
          </a:p>
          <a:p>
            <a:r>
              <a:rPr lang="cs-CZ" dirty="0"/>
              <a:t>Doporučeně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Mgr. Jiří Malý</a:t>
            </a:r>
          </a:p>
          <a:p>
            <a:r>
              <a:rPr lang="cs-CZ" dirty="0"/>
              <a:t>ředitel ISŠ </a:t>
            </a:r>
          </a:p>
          <a:p>
            <a:r>
              <a:rPr lang="cs-CZ" dirty="0"/>
              <a:t>28. října 607</a:t>
            </a:r>
          </a:p>
          <a:p>
            <a:r>
              <a:rPr lang="cs-CZ" dirty="0"/>
              <a:t>513 01  SEMILY</a:t>
            </a:r>
          </a:p>
          <a:p>
            <a:r>
              <a:rPr lang="cs-CZ" dirty="0"/>
              <a:t>                                                                                </a:t>
            </a:r>
          </a:p>
          <a:p>
            <a:r>
              <a:rPr lang="cs-CZ" dirty="0"/>
              <a:t>                                                                                  </a:t>
            </a:r>
            <a:r>
              <a:rPr lang="cs-CZ" dirty="0" smtClean="0"/>
              <a:t>                                                                                                                                                                </a:t>
            </a:r>
            <a:r>
              <a:rPr lang="cs-CZ" dirty="0"/>
              <a:t>Jablonec nad Jizerou 24. dubna 2012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u="sng" dirty="0"/>
              <a:t>Odvolání proti nepřijetí do l. ročníku nástavbového studia obor Podnikání – č. </a:t>
            </a:r>
            <a:r>
              <a:rPr lang="cs-CZ" u="sng" dirty="0" err="1"/>
              <a:t>j</a:t>
            </a:r>
            <a:r>
              <a:rPr lang="cs-CZ" u="sng" dirty="0"/>
              <a:t>. 353 NS 12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Vážený pane řediteli,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odvolávám se proti Vašemu rozhodnutí ze dne 23. dubna 2012, podle kterého jsem nebyla přijata do 1. ročníku nástavbového studia Podnikání na Vaší škole ve školním roce 2012/2013.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O studium mám zájem, protože dnešní praxe vyžaduje nejen vyučení v oboru, ale i úplné středoškolské odborné vzdělání.  Přiznávám, že jsem podcenila přípravu na přijímací zkoušky. Uvědomuji si, že studiu se musím věnovat více času, využívat všechny schopnosti, které mám.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Děkuji za kladné vyřízení mého odvolání.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S pozdravem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 smtClean="0"/>
              <a:t>vlastnoruční podpis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OSOBNÍ DOPIS PODNIKU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/>
              <a:t>Jiřina </a:t>
            </a:r>
            <a:r>
              <a:rPr lang="cs-CZ" dirty="0" err="1"/>
              <a:t>Štrbová</a:t>
            </a:r>
            <a:r>
              <a:rPr lang="cs-CZ" dirty="0"/>
              <a:t> </a:t>
            </a:r>
          </a:p>
          <a:p>
            <a:r>
              <a:rPr lang="cs-CZ" dirty="0"/>
              <a:t>Polská 123/11</a:t>
            </a:r>
          </a:p>
          <a:p>
            <a:r>
              <a:rPr lang="cs-CZ" dirty="0"/>
              <a:t>514 01 JILEMNICE</a:t>
            </a:r>
          </a:p>
          <a:p>
            <a:r>
              <a:rPr lang="cs-CZ" dirty="0"/>
              <a:t>Doporučeně</a:t>
            </a:r>
          </a:p>
          <a:p>
            <a:r>
              <a:rPr lang="cs-CZ" dirty="0"/>
              <a:t>ČEZ</a:t>
            </a:r>
          </a:p>
          <a:p>
            <a:r>
              <a:rPr lang="cs-CZ" dirty="0"/>
              <a:t>Zákaznické služby, s. r. o.</a:t>
            </a:r>
          </a:p>
          <a:p>
            <a:r>
              <a:rPr lang="cs-CZ" dirty="0" err="1"/>
              <a:t>Guldenerova</a:t>
            </a:r>
            <a:r>
              <a:rPr lang="cs-CZ" dirty="0"/>
              <a:t> 2477/19</a:t>
            </a:r>
          </a:p>
          <a:p>
            <a:r>
              <a:rPr lang="cs-CZ" dirty="0"/>
              <a:t>326 00  PLZEŇ</a:t>
            </a:r>
          </a:p>
          <a:p>
            <a:r>
              <a:rPr lang="cs-CZ" dirty="0"/>
              <a:t>                                                                                              Jilemnice 24. ledna 2013</a:t>
            </a:r>
          </a:p>
          <a:p>
            <a:r>
              <a:rPr lang="cs-CZ" dirty="0"/>
              <a:t>Žádost o vrácení přeplatku elektřiny</a:t>
            </a:r>
          </a:p>
          <a:p>
            <a:r>
              <a:rPr lang="cs-CZ" dirty="0"/>
              <a:t>Vážení,</a:t>
            </a:r>
          </a:p>
          <a:p>
            <a:r>
              <a:rPr lang="cs-CZ" dirty="0"/>
              <a:t>moc se omlouvám za komplikace, které Vám působím. Dosud se mi nestalo, abych</a:t>
            </a:r>
          </a:p>
          <a:p>
            <a:r>
              <a:rPr lang="cs-CZ" dirty="0"/>
              <a:t> omylem  2x zadala České spořitelně platbu nedoplatku  Vaší společnosti </a:t>
            </a:r>
            <a:r>
              <a:rPr lang="cs-CZ" dirty="0" smtClean="0"/>
              <a:t>ve </a:t>
            </a:r>
            <a:r>
              <a:rPr lang="cs-CZ" dirty="0"/>
              <a:t>výši 353 Kč .</a:t>
            </a:r>
          </a:p>
          <a:p>
            <a:r>
              <a:rPr lang="cs-CZ" dirty="0"/>
              <a:t> Prosím o vrácení této částky na můj účet číslo 222 111 096 u České spořitelny v Jilemnici.</a:t>
            </a:r>
          </a:p>
          <a:p>
            <a:r>
              <a:rPr lang="cs-CZ" dirty="0"/>
              <a:t>Identifikace platby</a:t>
            </a:r>
          </a:p>
          <a:p>
            <a:r>
              <a:rPr lang="cs-CZ" dirty="0"/>
              <a:t>Jméno majitele / název účtu: Jiřina </a:t>
            </a:r>
            <a:r>
              <a:rPr lang="cs-CZ" dirty="0" err="1"/>
              <a:t>Štrbová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---------------------------------------------------------------------</a:t>
            </a:r>
            <a:br>
              <a:rPr lang="cs-CZ" dirty="0"/>
            </a:br>
            <a:r>
              <a:rPr lang="cs-CZ" dirty="0"/>
              <a:t>BANKOVNÍ SPOJENÍ KLIENTA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Číslo účtu 222 111 096</a:t>
            </a:r>
            <a:br>
              <a:rPr lang="cs-CZ" dirty="0"/>
            </a:br>
            <a:r>
              <a:rPr lang="cs-CZ" dirty="0"/>
              <a:t>Kód banky 0800</a:t>
            </a:r>
            <a:br>
              <a:rPr lang="cs-CZ" dirty="0"/>
            </a:br>
            <a:r>
              <a:rPr lang="cs-CZ" dirty="0"/>
              <a:t>Měna účtu CZK</a:t>
            </a:r>
            <a:br>
              <a:rPr lang="cs-CZ" dirty="0"/>
            </a:br>
            <a:r>
              <a:rPr lang="cs-CZ" dirty="0"/>
              <a:t>---------------------------------------------------------------------</a:t>
            </a:r>
            <a:br>
              <a:rPr lang="cs-CZ" dirty="0"/>
            </a:br>
            <a:r>
              <a:rPr lang="cs-CZ" dirty="0"/>
              <a:t>BANKOVNÍ SPOJENÍ PŘÍJEMCE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Číslo účtu 7770227</a:t>
            </a:r>
            <a:br>
              <a:rPr lang="cs-CZ" dirty="0"/>
            </a:br>
            <a:r>
              <a:rPr lang="cs-CZ" dirty="0"/>
              <a:t>Kód banky 0100</a:t>
            </a:r>
            <a:br>
              <a:rPr lang="cs-CZ" dirty="0"/>
            </a:br>
            <a:r>
              <a:rPr lang="cs-CZ" dirty="0"/>
              <a:t>---------------------------------------------------------------------</a:t>
            </a:r>
            <a:br>
              <a:rPr lang="cs-CZ" dirty="0"/>
            </a:br>
            <a:r>
              <a:rPr lang="cs-CZ" dirty="0"/>
              <a:t>ÚDAJE O PLATBĚ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Částka v měně transakce 353.00 CZK</a:t>
            </a:r>
            <a:br>
              <a:rPr lang="cs-CZ" dirty="0"/>
            </a:br>
            <a:r>
              <a:rPr lang="cs-CZ" dirty="0"/>
              <a:t>Datum splatnosti 22.2.2012</a:t>
            </a:r>
            <a:br>
              <a:rPr lang="cs-CZ" dirty="0"/>
            </a:br>
            <a:r>
              <a:rPr lang="cs-CZ" dirty="0"/>
              <a:t>Variabilní symbol 4060701800</a:t>
            </a:r>
            <a:br>
              <a:rPr lang="cs-CZ" dirty="0"/>
            </a:br>
            <a:r>
              <a:rPr lang="cs-CZ" dirty="0"/>
              <a:t>Zpráva pro plátce ČEZ elektřina</a:t>
            </a:r>
            <a:br>
              <a:rPr lang="cs-CZ" dirty="0"/>
            </a:br>
            <a:r>
              <a:rPr lang="cs-CZ" dirty="0"/>
              <a:t>---------------------------------------------------------------------</a:t>
            </a:r>
          </a:p>
          <a:p>
            <a:r>
              <a:rPr lang="cs-CZ" dirty="0"/>
              <a:t>Děkuji za pochopení a vyřízení mé žádosti.</a:t>
            </a:r>
          </a:p>
          <a:p>
            <a:r>
              <a:rPr lang="cs-CZ" dirty="0"/>
              <a:t>podpis Jiřina </a:t>
            </a:r>
            <a:r>
              <a:rPr lang="cs-CZ" dirty="0" err="1"/>
              <a:t>Štrbová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KULDOVÁ, Olga a Emílie FLEISCHMANNOVÁ. </a:t>
            </a:r>
            <a:r>
              <a:rPr lang="cs-CZ" i="1" dirty="0"/>
              <a:t>Jak psát obchodní dopisy a jiné písemnosti: pro střední školy i pro širokou veřejnost</a:t>
            </a:r>
            <a:r>
              <a:rPr lang="cs-CZ" dirty="0"/>
              <a:t>. 6., </a:t>
            </a:r>
            <a:r>
              <a:rPr lang="cs-CZ" dirty="0" err="1"/>
              <a:t>upr</a:t>
            </a:r>
            <a:r>
              <a:rPr lang="cs-CZ" dirty="0"/>
              <a:t>. vyd. Praha: Fortuna, 2007, 199 s. ISBN 978-807-3730-093</a:t>
            </a: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84</TotalTime>
  <Words>262</Words>
  <Application>Microsoft Office PowerPoint</Application>
  <PresentationFormat>Předvádění na obrazovce (4:3)</PresentationFormat>
  <Paragraphs>118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Původ</vt:lpstr>
      <vt:lpstr>Microsoft Word Document</vt:lpstr>
      <vt:lpstr>Prezentace aplikace PowerPoint</vt:lpstr>
      <vt:lpstr>OSOBNÍ DOPIS OBČANA INSTITUCÍM</vt:lpstr>
      <vt:lpstr>OSOBNÍ DOPIS INSTITUCÍM</vt:lpstr>
      <vt:lpstr>OSOBNÍ DOPIS INSTITUCÍM</vt:lpstr>
      <vt:lpstr>ŽÁDOSTI</vt:lpstr>
      <vt:lpstr>ÚPRAVA OSOBNÍHO DOPISU</vt:lpstr>
      <vt:lpstr>OSOBNÍ DOPISY PODNIKŮM</vt:lpstr>
      <vt:lpstr>OSNOVA  ŽÁDOSTI</vt:lpstr>
      <vt:lpstr>PŘÍKLAD OSOBNÍHO DOPISU</vt:lpstr>
      <vt:lpstr>OSOBNÍ DOPIS PODNIKU</vt:lpstr>
      <vt:lpstr>POUŽITÁ  LITERATURA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OSOBNÍ DOPIS OBČANA INSTITUCÍM</dc:title>
  <dc:creator>jirousoval</dc:creator>
  <cp:lastModifiedBy>Lída Jiroušová</cp:lastModifiedBy>
  <cp:revision>17</cp:revision>
  <dcterms:created xsi:type="dcterms:W3CDTF">2013-06-20T22:00:51Z</dcterms:created>
  <dcterms:modified xsi:type="dcterms:W3CDTF">2013-06-28T12:00:22Z</dcterms:modified>
</cp:coreProperties>
</file>