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75" r:id="rId2"/>
    <p:sldId id="276" r:id="rId3"/>
    <p:sldId id="272" r:id="rId4"/>
    <p:sldId id="273" r:id="rId5"/>
    <p:sldId id="269" r:id="rId6"/>
    <p:sldId id="262" r:id="rId7"/>
    <p:sldId id="263" r:id="rId8"/>
    <p:sldId id="271" r:id="rId9"/>
    <p:sldId id="274" r:id="rId10"/>
    <p:sldId id="265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59A2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C32BF-FCCB-46A2-8AF8-AAF04D4C7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69EC2-40EF-466C-A6C4-60C7FD8356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641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VY_32_INOVACE_102_Fyzika_zvuk_I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zvuku, jeho šíření a rychlosti.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zvuk, vakuum.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</a:t>
            </a:r>
            <a:r>
              <a:rPr lang="cs-CZ"/>
              <a:t>druhý </a:t>
            </a:r>
            <a:r>
              <a:rPr lang="cs-CZ" smtClean="0"/>
              <a:t>stupeň</a:t>
            </a:r>
            <a:r>
              <a:rPr lang="cs-CZ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248472" cy="1052736"/>
          </a:xfrm>
        </p:spPr>
        <p:txBody>
          <a:bodyPr/>
          <a:lstStyle/>
          <a:p>
            <a:pPr algn="l"/>
            <a:r>
              <a:rPr lang="cs-CZ" dirty="0" smtClean="0"/>
              <a:t>Šíření zvuku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0050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251520" y="40770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1520" y="2276872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912" y="41574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79512" y="1340768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Zvuk se šíří ve všech látkách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107504" y="2636912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Pružnými a pevnými látkami se zvuk šíří lépe než </a:t>
            </a:r>
            <a:r>
              <a:rPr lang="cs-CZ" sz="2400" b="1" dirty="0" smtClean="0"/>
              <a:t>vzduchem.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179512" y="3789040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kapalinách se šíří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zvuk lépe než vzduchem.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6818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21" grpId="0"/>
      <p:bldP spid="17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248472" cy="1052736"/>
          </a:xfrm>
        </p:spPr>
        <p:txBody>
          <a:bodyPr/>
          <a:lstStyle/>
          <a:p>
            <a:pPr algn="l"/>
            <a:r>
              <a:rPr lang="cs-CZ" dirty="0" smtClean="0"/>
              <a:t>Šíření zvuku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0050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251520" y="40770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1520" y="2276872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912" y="41574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179512" y="2440464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107504" y="1124744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Zástupný symbol pro text 4"/>
          <p:cNvSpPr txBox="1">
            <a:spLocks/>
          </p:cNvSpPr>
          <p:nvPr/>
        </p:nvSpPr>
        <p:spPr>
          <a:xfrm>
            <a:off x="179512" y="980728"/>
            <a:ext cx="403244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Zvuk se špatně šíří například: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4607496" y="1916832"/>
            <a:ext cx="1836712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4860032" y="3212976"/>
            <a:ext cx="1656184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v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molitanu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4860032" y="1340768"/>
            <a:ext cx="1656184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v plsti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text 4"/>
          <p:cNvSpPr txBox="1">
            <a:spLocks/>
          </p:cNvSpPr>
          <p:nvPr/>
        </p:nvSpPr>
        <p:spPr>
          <a:xfrm>
            <a:off x="4860032" y="2636912"/>
            <a:ext cx="1656184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/>
              <a:t>v</a:t>
            </a:r>
            <a:r>
              <a:rPr lang="cs-CZ" sz="2400" b="1" dirty="0" smtClean="0"/>
              <a:t> tkaninách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text 4"/>
          <p:cNvSpPr txBox="1">
            <a:spLocks/>
          </p:cNvSpPr>
          <p:nvPr/>
        </p:nvSpPr>
        <p:spPr>
          <a:xfrm>
            <a:off x="4860032" y="1988840"/>
            <a:ext cx="1656184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/>
              <a:t>v</a:t>
            </a:r>
            <a:r>
              <a:rPr lang="cs-CZ" sz="2400" b="1" dirty="0" smtClean="0"/>
              <a:t> pilinách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text 4"/>
          <p:cNvSpPr txBox="1">
            <a:spLocks/>
          </p:cNvSpPr>
          <p:nvPr/>
        </p:nvSpPr>
        <p:spPr>
          <a:xfrm>
            <a:off x="179512" y="4149080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 vakuu se zvuk nešíří vůbec.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C:\Users\administrator\AppData\Local\Microsoft\Windows\Temporary Internet Files\Content.IE5\8KHT7CVO\MC900279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7920" y="1412776"/>
            <a:ext cx="1241900" cy="124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istrator\AppData\Local\Microsoft\Windows\Temporary Internet Files\Content.IE5\WDFE8QG7\MC9002861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8363" y="2924944"/>
            <a:ext cx="915314" cy="82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istrator\AppData\Local\Microsoft\Windows\Temporary Internet Files\Content.IE5\GDCCHX81\MC900083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85470"/>
            <a:ext cx="1670609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Colored felt cloth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1832" y="153450"/>
            <a:ext cx="2456959" cy="1842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Trociny 753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7994" y="2840685"/>
            <a:ext cx="2018590" cy="123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1219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28" grpId="0"/>
      <p:bldP spid="14" grpId="0"/>
      <p:bldP spid="15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645024"/>
            <a:ext cx="44024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176464" cy="908720"/>
          </a:xfrm>
        </p:spPr>
        <p:txBody>
          <a:bodyPr/>
          <a:lstStyle/>
          <a:p>
            <a:r>
              <a:rPr lang="cs-CZ" dirty="0" smtClean="0"/>
              <a:t>rychlost zvuku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251520" y="40770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912" y="41574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79512" y="1124744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Zvuk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šíří vzduchem </a:t>
            </a:r>
            <a:r>
              <a:rPr lang="cs-CZ" sz="2400" b="1" dirty="0" smtClean="0"/>
              <a:t>rychlostí přibližně 330m za sekundu.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251520" y="2132856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79512" y="1988840"/>
            <a:ext cx="460851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Což je přibližně 1km za 3 sekundy.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1043608" y="4653136"/>
            <a:ext cx="57606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645024"/>
            <a:ext cx="50976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Obdélník 24"/>
          <p:cNvSpPr/>
          <p:nvPr/>
        </p:nvSpPr>
        <p:spPr>
          <a:xfrm>
            <a:off x="2843808" y="4797152"/>
            <a:ext cx="14302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1km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2" name="Picture 8" descr="C:\Users\venca\AppData\Local\Microsoft\Windows\Temporary Internet Files\Content.IE5\NOEA6UOM\MC9003496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212976"/>
            <a:ext cx="1812202" cy="145609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5.92593E-6 L 0.62222 -5.92593E-6 " pathEditMode="relative" ptsTypes="AA">
                                      <p:cBhvr>
                                        <p:cTn id="4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18" grpId="0"/>
      <p:bldP spid="21" grpId="1"/>
      <p:bldP spid="1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124744"/>
            <a:ext cx="6732240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800" b="1" noProof="0" dirty="0" smtClean="0"/>
              <a:t>V jakém prostředí se zvuk šíří </a:t>
            </a:r>
            <a:r>
              <a:rPr lang="cs-CZ" sz="2800" b="1" dirty="0" smtClean="0"/>
              <a:t>lépe?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2051720" y="3789040"/>
            <a:ext cx="33843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Ve vakuu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lačítko akce: Konec 11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467544" y="2060848"/>
            <a:ext cx="33843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</a:t>
            </a:r>
            <a:r>
              <a:rPr kumimoji="0" lang="cs-CZ" sz="5600" b="1" i="0" u="none" strike="noStrike" kern="1200" cap="none" spc="0" normalizeH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kapalině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4572000" y="2060848"/>
            <a:ext cx="33843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Ve vzduchu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 animBg="1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980728"/>
            <a:ext cx="5544616" cy="792088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dirty="0" smtClean="0"/>
              <a:t> Ve vakuu se zvuk nešíří.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539552" y="3140968"/>
            <a:ext cx="33843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Pravda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4716016" y="3140968"/>
            <a:ext cx="33843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Nepravda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8" grpId="0" animBg="1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2808312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980728"/>
            <a:ext cx="4860032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Proč jsou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dveře vyčalouněny?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Tlačítko akce: Konec 13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79512" y="1916832"/>
            <a:ext cx="439248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Krásný vzhled.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3347864" y="3356992"/>
            <a:ext cx="51845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Zvuková izolace.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0" y="4869160"/>
            <a:ext cx="806489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Odolné proti poškrábání.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14" grpId="0" animBg="1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980728"/>
            <a:ext cx="6156176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Jakou rychlostí se šíří zvuk vzduchem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Tlačítko akce: Konec 13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323528" y="1916832"/>
            <a:ext cx="2808312" cy="792088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330 m/s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2627784" y="3212976"/>
            <a:ext cx="2880320" cy="936104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3300 m/s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508104" y="4653136"/>
            <a:ext cx="230425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30 m/s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14" grpId="0" animBg="1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924944"/>
            <a:ext cx="3852936" cy="9807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67322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Klipart – </a:t>
            </a:r>
            <a:r>
              <a:rPr lang="cs-CZ" sz="3200" b="1" dirty="0" smtClean="0"/>
              <a:t>www.office.</a:t>
            </a:r>
            <a:r>
              <a:rPr lang="cs-CZ" sz="3200" b="1" dirty="0" err="1" smtClean="0"/>
              <a:t>microsoft.com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0" y="3068960"/>
            <a:ext cx="49320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7504" y="2852936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http://cs.wikipedia.org/wiki/Soubor:Colored_felt_cloth.jpg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3717032"/>
            <a:ext cx="603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http://cs.wikipedia.org/wiki/Soubor:Trociny_7534.jpg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2771800" cy="980728"/>
          </a:xfrm>
        </p:spPr>
        <p:txBody>
          <a:bodyPr/>
          <a:lstStyle/>
          <a:p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rgbClr val="FFFF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398</TotalTime>
  <Words>187</Words>
  <Application>Microsoft Office PowerPoint</Application>
  <PresentationFormat>Předvádění na obrazovce (4:3)</PresentationFormat>
  <Paragraphs>65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Šíření zvuku</vt:lpstr>
      <vt:lpstr>Šíření zvuku</vt:lpstr>
      <vt:lpstr>rychlost zvuku</vt:lpstr>
      <vt:lpstr>Prokaž znalosti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Dum</cp:lastModifiedBy>
  <cp:revision>108</cp:revision>
  <dcterms:created xsi:type="dcterms:W3CDTF">2013-05-26T11:19:52Z</dcterms:created>
  <dcterms:modified xsi:type="dcterms:W3CDTF">2013-06-28T13:12:56Z</dcterms:modified>
</cp:coreProperties>
</file>