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2" r:id="rId2"/>
    <p:sldId id="263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4" d="100"/>
          <a:sy n="104" d="100"/>
        </p:scale>
        <p:origin x="-1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0C558-8F9D-44D1-9F12-0027C7A226A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5DEFC-9DD5-40FF-89DB-FFD2CED3C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47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modrým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fixem Y a zeleným I dopíší pravopis se zdůvodněním. Doplněná slova vypisují pod sebe do sešitů.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55DEFC-9DD5-40FF-89DB-FFD2CED3CFE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Poznámky:</a:t>
            </a:r>
          </a:p>
          <a:p>
            <a:r>
              <a:rPr lang="cs-CZ" i="1" dirty="0" smtClean="0"/>
              <a:t>Učitel píše fixem na tabuli, žáci v sešitech již mají a pracují s učitelem.</a:t>
            </a:r>
            <a:endParaRPr lang="cs-CZ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55DEFC-9DD5-40FF-89DB-FFD2CED3CFE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i="1" smtClean="0"/>
              <a:t>Poznámky:</a:t>
            </a:r>
          </a:p>
          <a:p>
            <a:r>
              <a:rPr lang="cs-CZ" i="1" dirty="0" smtClean="0"/>
              <a:t>Červeně žáci vyznačí chyby a zdůvodní své rozhodnutí.</a:t>
            </a:r>
            <a:endParaRPr lang="cs-CZ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55DEFC-9DD5-40FF-89DB-FFD2CED3CFE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92F19-2892-45C3-A49E-9D482F57B935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BCB7C-5801-427B-AF80-2D08B87B1A80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8F6F8-35DA-4AAC-814C-959010538717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2881A-D2E6-4881-A3D0-710A28CE66A2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5338B-AA73-425C-9045-33508F429B6F}" type="datetime1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5D56-9407-4987-BCDE-6104233F36AF}" type="datetime1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973D-E0B1-45F2-BD91-10A85F513502}" type="datetime1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93895-42EA-4182-B9C9-7770D40B4718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A3FD-104C-476C-B759-1CDD158BCD53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6930-E8D8-4316-88F2-695F2DDF38DD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46A39-CC69-4383-8D28-5201AAE643D5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8525E-B438-424D-8C28-52236976D0CF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AC5B2-4DE0-467B-A121-4394A547A6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08920"/>
            <a:ext cx="9144000" cy="3024336"/>
          </a:xfrm>
        </p:spPr>
        <p:txBody>
          <a:bodyPr>
            <a:normAutofit fontScale="77500" lnSpcReduction="20000"/>
          </a:bodyPr>
          <a:lstStyle/>
          <a:p>
            <a:r>
              <a:rPr lang="cs-CZ" sz="1600" dirty="0">
                <a:solidFill>
                  <a:schemeClr val="tx1"/>
                </a:solidFill>
              </a:rPr>
              <a:t>Člověk a jeho svět</a:t>
            </a:r>
          </a:p>
          <a:p>
            <a:endParaRPr lang="cs-CZ" sz="1600" dirty="0">
              <a:solidFill>
                <a:schemeClr val="tx1"/>
              </a:solidFill>
            </a:endParaRPr>
          </a:p>
          <a:p>
            <a:r>
              <a:rPr lang="cs-CZ" sz="1600" dirty="0">
                <a:solidFill>
                  <a:schemeClr val="tx1"/>
                </a:solidFill>
              </a:rPr>
              <a:t>Člověk a jeho </a:t>
            </a:r>
            <a:r>
              <a:rPr lang="cs-CZ" sz="1600" dirty="0" smtClean="0">
                <a:solidFill>
                  <a:schemeClr val="tx1"/>
                </a:solidFill>
              </a:rPr>
              <a:t>svět</a:t>
            </a:r>
          </a:p>
          <a:p>
            <a:endParaRPr lang="cs-CZ" sz="1600" dirty="0"/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Živé organismy</a:t>
            </a:r>
          </a:p>
          <a:p>
            <a:endParaRPr lang="cs-CZ" sz="1600" dirty="0"/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Živé organismy XX.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VY_32_INOVACE_20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Věra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Matlachová</a:t>
            </a:r>
            <a:r>
              <a:rPr lang="cs-CZ" sz="1400" dirty="0">
                <a:solidFill>
                  <a:schemeClr val="tx1"/>
                </a:solidFill>
              </a:rPr>
              <a:t>, 08 –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7504" y="1674674"/>
            <a:ext cx="75608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Anotace:</a:t>
            </a:r>
          </a:p>
          <a:p>
            <a:r>
              <a:rPr lang="cs-CZ" dirty="0"/>
              <a:t>Předmět: </a:t>
            </a:r>
            <a:r>
              <a:rPr lang="cs-CZ" dirty="0" smtClean="0"/>
              <a:t>v rámci mezipředmětových vztahů lze využít v hodině </a:t>
            </a:r>
            <a:r>
              <a:rPr lang="cs-CZ" dirty="0" err="1" smtClean="0"/>
              <a:t>Přv</a:t>
            </a:r>
            <a:r>
              <a:rPr lang="cs-CZ" dirty="0" smtClean="0"/>
              <a:t>, </a:t>
            </a:r>
            <a:r>
              <a:rPr lang="cs-CZ" dirty="0" err="1" smtClean="0"/>
              <a:t>Čj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5.</a:t>
            </a:r>
          </a:p>
          <a:p>
            <a:r>
              <a:rPr lang="cs-CZ" dirty="0"/>
              <a:t>Využití materiálu: j</a:t>
            </a:r>
            <a:r>
              <a:rPr lang="cs-CZ" dirty="0" smtClean="0"/>
              <a:t>ehličnany, podstatná jména</a:t>
            </a:r>
            <a:endParaRPr lang="cs-CZ" dirty="0"/>
          </a:p>
          <a:p>
            <a:r>
              <a:rPr lang="cs-CZ" dirty="0"/>
              <a:t>Forma výuky: </a:t>
            </a:r>
            <a:r>
              <a:rPr lang="cs-CZ" dirty="0" smtClean="0"/>
              <a:t>frontální, samostatná </a:t>
            </a:r>
            <a:r>
              <a:rPr lang="cs-CZ" dirty="0" smtClean="0"/>
              <a:t>práce, podrobnější metodika viz poznámky u jednotlivých snímků</a:t>
            </a:r>
            <a:endParaRPr lang="cs-CZ" dirty="0"/>
          </a:p>
          <a:p>
            <a:r>
              <a:rPr lang="cs-CZ" dirty="0"/>
              <a:t>Pomůcky: počítač, </a:t>
            </a:r>
            <a:r>
              <a:rPr lang="cs-CZ" dirty="0" smtClean="0"/>
              <a:t>dataprojektor, sešity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68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ahoma" pitchFamily="34" charset="0"/>
                <a:cs typeface="Tahoma" pitchFamily="34" charset="0"/>
              </a:rPr>
              <a:t>… Najednou se v lese objevily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lišk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_. Rozhlédly se kolem sebe a uviděly jestřáb_,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orl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_, ale i sov_. „Ti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ptác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 dnes nějak křičí,“ myslí si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lišk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_. Jaképak mají asi zpráv_? „Pozor,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lovc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_, pozor,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ps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_!“ Náhle to bylo jasné i </a:t>
            </a:r>
            <a:r>
              <a:rPr lang="cs-CZ" sz="3600" dirty="0" err="1" smtClean="0">
                <a:latin typeface="Tahoma" pitchFamily="34" charset="0"/>
                <a:cs typeface="Tahoma" pitchFamily="34" charset="0"/>
              </a:rPr>
              <a:t>výrov</a:t>
            </a:r>
            <a:r>
              <a:rPr lang="cs-CZ" sz="3600" dirty="0" smtClean="0">
                <a:latin typeface="Tahoma" pitchFamily="34" charset="0"/>
                <a:cs typeface="Tahoma" pitchFamily="34" charset="0"/>
              </a:rPr>
              <a:t>_.</a:t>
            </a:r>
          </a:p>
          <a:p>
            <a:r>
              <a:rPr lang="cs-CZ" sz="3600" dirty="0" smtClean="0">
                <a:latin typeface="Tahoma" pitchFamily="34" charset="0"/>
                <a:cs typeface="Tahoma" pitchFamily="34" charset="0"/>
              </a:rPr>
              <a:t>Opatrnosti bude jistě potřeba.</a:t>
            </a:r>
            <a:endParaRPr lang="cs-CZ" sz="36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836712"/>
            <a:ext cx="198323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ahoma" pitchFamily="34" charset="0"/>
                <a:cs typeface="Tahoma" pitchFamily="34" charset="0"/>
              </a:rPr>
              <a:t>l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išky</a:t>
            </a:r>
          </a:p>
          <a:p>
            <a:r>
              <a:rPr lang="cs-CZ" sz="3200" dirty="0" smtClean="0">
                <a:latin typeface="Tahoma" pitchFamily="34" charset="0"/>
                <a:cs typeface="Tahoma" pitchFamily="34" charset="0"/>
              </a:rPr>
              <a:t>jestřáby</a:t>
            </a:r>
          </a:p>
          <a:p>
            <a:r>
              <a:rPr lang="cs-CZ" sz="3200" dirty="0" smtClean="0">
                <a:latin typeface="Tahoma" pitchFamily="34" charset="0"/>
                <a:cs typeface="Tahoma" pitchFamily="34" charset="0"/>
              </a:rPr>
              <a:t>orly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s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ovy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p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táci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z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právy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l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ovci</a:t>
            </a:r>
          </a:p>
          <a:p>
            <a:r>
              <a:rPr lang="cs-CZ" sz="3200" dirty="0" smtClean="0">
                <a:latin typeface="Tahoma" pitchFamily="34" charset="0"/>
                <a:cs typeface="Tahoma" pitchFamily="34" charset="0"/>
              </a:rPr>
              <a:t>psy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v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ýrovi</a:t>
            </a:r>
          </a:p>
          <a:p>
            <a:r>
              <a:rPr lang="cs-CZ" sz="3200" dirty="0">
                <a:latin typeface="Tahoma" pitchFamily="34" charset="0"/>
                <a:cs typeface="Tahoma" pitchFamily="34" charset="0"/>
              </a:rPr>
              <a:t>o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patrnosti</a:t>
            </a:r>
            <a:endParaRPr lang="cs-CZ" sz="32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47667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ahoma" pitchFamily="34" charset="0"/>
                <a:cs typeface="Tahoma" pitchFamily="34" charset="0"/>
              </a:rPr>
              <a:t>r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od             číslo            pád         vzor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83880" cy="105156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Najdi a oprav ve větách chyby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420888"/>
            <a:ext cx="761939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ahoma" pitchFamily="34" charset="0"/>
                <a:cs typeface="Tahoma" pitchFamily="34" charset="0"/>
              </a:rPr>
              <a:t>Zamávali jsme orlovy.</a:t>
            </a:r>
          </a:p>
          <a:p>
            <a:r>
              <a:rPr lang="cs-CZ" sz="4800" dirty="0" smtClean="0">
                <a:latin typeface="Tahoma" pitchFamily="34" charset="0"/>
                <a:cs typeface="Tahoma" pitchFamily="34" charset="0"/>
              </a:rPr>
              <a:t>Vidět byly lasice </a:t>
            </a:r>
            <a:r>
              <a:rPr lang="cs-CZ" sz="4800" dirty="0" err="1" smtClean="0">
                <a:latin typeface="Tahoma" pitchFamily="34" charset="0"/>
                <a:cs typeface="Tahoma" pitchFamily="34" charset="0"/>
              </a:rPr>
              <a:t>kolčavi</a:t>
            </a:r>
            <a:r>
              <a:rPr lang="cs-CZ" sz="4800" dirty="0" smtClean="0">
                <a:latin typeface="Tahoma" pitchFamily="34" charset="0"/>
                <a:cs typeface="Tahoma" pitchFamily="34" charset="0"/>
              </a:rPr>
              <a:t>.</a:t>
            </a:r>
          </a:p>
          <a:p>
            <a:r>
              <a:rPr lang="cs-CZ" sz="4800" dirty="0" smtClean="0">
                <a:latin typeface="Tahoma" pitchFamily="34" charset="0"/>
                <a:cs typeface="Tahoma" pitchFamily="34" charset="0"/>
              </a:rPr>
              <a:t>Honící psy byli unaveni.</a:t>
            </a:r>
          </a:p>
          <a:p>
            <a:r>
              <a:rPr lang="cs-CZ" sz="4800" dirty="0" smtClean="0">
                <a:latin typeface="Tahoma" pitchFamily="34" charset="0"/>
                <a:cs typeface="Tahoma" pitchFamily="34" charset="0"/>
              </a:rPr>
              <a:t>Nasbírané </a:t>
            </a:r>
            <a:r>
              <a:rPr lang="cs-CZ" sz="4800" dirty="0" err="1" smtClean="0">
                <a:latin typeface="Tahoma" pitchFamily="34" charset="0"/>
                <a:cs typeface="Tahoma" pitchFamily="34" charset="0"/>
              </a:rPr>
              <a:t>houbi</a:t>
            </a:r>
            <a:r>
              <a:rPr lang="cs-CZ" sz="4800" dirty="0" smtClean="0">
                <a:latin typeface="Tahoma" pitchFamily="34" charset="0"/>
                <a:cs typeface="Tahoma" pitchFamily="34" charset="0"/>
              </a:rPr>
              <a:t> byly jedlé.</a:t>
            </a:r>
            <a:endParaRPr lang="cs-CZ" sz="48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>
    <p:sndAc>
      <p:stSnd>
        <p:snd r:embed="rId3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270</Words>
  <Application>Microsoft Office PowerPoint</Application>
  <PresentationFormat>Předvádění na obrazovce (4:3)</PresentationFormat>
  <Paragraphs>53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Najdi a oprav ve větách chyby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Věra</dc:creator>
  <cp:lastModifiedBy>Matlachová Věra</cp:lastModifiedBy>
  <cp:revision>36</cp:revision>
  <dcterms:created xsi:type="dcterms:W3CDTF">2011-05-27T13:10:20Z</dcterms:created>
  <dcterms:modified xsi:type="dcterms:W3CDTF">2011-12-11T07:14:28Z</dcterms:modified>
</cp:coreProperties>
</file>