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8"/>
  </p:notesMasterIdLst>
  <p:sldIdLst>
    <p:sldId id="293" r:id="rId2"/>
    <p:sldId id="256" r:id="rId3"/>
    <p:sldId id="257" r:id="rId4"/>
    <p:sldId id="29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2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96" d="100"/>
          <a:sy n="196" d="100"/>
        </p:scale>
        <p:origin x="1266" y="22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27E959-05A8-4689-ABB3-B9BADE1907D2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1C806B-5AA8-46EF-9C15-FEF3A929C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27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1C806B-5AA8-46EF-9C15-FEF3A929CA26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357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869473"/>
              </p:ext>
            </p:extLst>
          </p:nvPr>
        </p:nvGraphicFramePr>
        <p:xfrm>
          <a:off x="2620963" y="588963"/>
          <a:ext cx="3735387" cy="5456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3" imgW="5901230" imgH="8626630" progId="Word.Document.12">
                  <p:embed/>
                </p:oleObj>
              </mc:Choice>
              <mc:Fallback>
                <p:oleObj name="Dokument" r:id="rId3" imgW="5901230" imgH="862663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0963" y="588963"/>
                        <a:ext cx="3735387" cy="54562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2626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1" cy="6858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83768"/>
                <a:gridCol w="1584176"/>
                <a:gridCol w="1728192"/>
                <a:gridCol w="1728192"/>
                <a:gridCol w="1619673"/>
              </a:tblGrid>
              <a:tr h="1704210">
                <a:tc>
                  <a:txBody>
                    <a:bodyPr/>
                    <a:lstStyle/>
                    <a:p>
                      <a:pPr algn="l"/>
                      <a:r>
                        <a:rPr lang="cs-CZ" sz="220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Předmět</a:t>
                      </a:r>
                      <a:r>
                        <a:rPr lang="cs-CZ" sz="2200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ekonomie  a ekonomiky</a:t>
                      </a:r>
                      <a:endParaRPr lang="cs-CZ" sz="2200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2" action="ppaction://hlinksldjump"/>
                        </a:rPr>
                        <a:t>100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3" action="ppaction://hlinksldjump"/>
                        </a:rPr>
                        <a:t>200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4" action="ppaction://hlinksldjump"/>
                        </a:rPr>
                        <a:t>300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5" action="ppaction://hlinksldjump"/>
                        </a:rPr>
                        <a:t>400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Ekonomické systémy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6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7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8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9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Potřeby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0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1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2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3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Makroekonomie</a:t>
                      </a:r>
                      <a:r>
                        <a:rPr lang="cs-CZ" sz="2200" b="1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a mikroekonomie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4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5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6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7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sz="3200" dirty="0" smtClean="0"/>
              <a:t>Kdy docházelo k prvnímu ekonomickému chování lidí</a:t>
            </a:r>
            <a:r>
              <a:rPr lang="cs-CZ" sz="3200" dirty="0" smtClean="0">
                <a:hlinkClick r:id="rId2" action="ppaction://hlinksldjump"/>
              </a:rPr>
              <a:t>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Předmět ekonomie a ekonomiky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3200" dirty="0" smtClean="0"/>
              <a:t>Co je ekonomie</a:t>
            </a:r>
            <a:r>
              <a:rPr lang="cs-CZ" sz="3200" dirty="0" smtClean="0">
                <a:hlinkClick r:id="rId2" action="ppaction://hlinksldjump"/>
              </a:rPr>
              <a:t>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Předmět ekonomie a ekonomiky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sz="3200" dirty="0" smtClean="0"/>
              <a:t>Proč člověk musí znát ekonomii</a:t>
            </a:r>
            <a:r>
              <a:rPr lang="cs-CZ" sz="3200" dirty="0" smtClean="0">
                <a:hlinkClick r:id="rId2" action="ppaction://hlinksldjump"/>
              </a:rPr>
              <a:t>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Předmět ekonomie a ekonomiky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Co je to ekonomika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Předmět ekonomie a ekonomiky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3322712" cy="4497288"/>
          </a:xfrm>
        </p:spPr>
        <p:txBody>
          <a:bodyPr anchor="ctr"/>
          <a:lstStyle/>
          <a:p>
            <a:r>
              <a:rPr lang="cs-CZ" dirty="0" smtClean="0"/>
              <a:t>Jak zní tři základní ekonomické otázky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 action="ppaction://hlinksldjump"/>
              </a:rPr>
              <a:t>Ekonomické systémy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V lidské historii známe čtyři ekonomické systémy. Které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Ekonomické systémy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Do kterého systému patří CPE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Ekonomické systémy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Na jakém ekonomickém systému je založena ekonomika ČR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Ekonomické systémy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Co to jsou potřeby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Potřeby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Dokažte, že s vývojem lidstva se potřeby mění </a:t>
            </a:r>
            <a:r>
              <a:rPr lang="cs-CZ" dirty="0" smtClean="0">
                <a:hlinkClick r:id="rId2" action="ppaction://hlinksldjump"/>
              </a:rPr>
              <a:t>…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Potřeby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Charakterizujte vaši potřebu zdraví</a:t>
            </a:r>
            <a:r>
              <a:rPr lang="cs-CZ" dirty="0" smtClean="0">
                <a:hlinkClick r:id="rId2" action="ppaction://hlinksldjump"/>
              </a:rPr>
              <a:t>…</a:t>
            </a:r>
            <a:r>
              <a:rPr lang="cs-CZ" dirty="0" smtClean="0"/>
              <a:t>z hlediska druhů potřeb.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Potřeby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Proč podniky musí znát potřeby domácností, ostatních podniků a státu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Potřeby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Podle čeho se dělí ekonomie na mikroekonomii a makroekonomii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Makroekonomie a mikroekonomie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Ve kterých předmětech vašeho oboru podnikání studujete mikroekonomii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Makroekonomie a mikroekonomie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Které ekonomické veličiny zkoumá makroekonomie (jmenujte alespoň tři)</a:t>
            </a:r>
            <a:r>
              <a:rPr lang="cs-CZ" dirty="0" smtClean="0">
                <a:hlinkClick r:id="rId2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3" action="ppaction://hlinksldjump"/>
              </a:rPr>
              <a:t>Makroekonomie a mikroekonomie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 zařadíš tato tvrzení?</a:t>
            </a:r>
          </a:p>
          <a:p>
            <a:r>
              <a:rPr lang="cs-CZ" i="1" dirty="0" smtClean="0"/>
              <a:t>1) Kdo šetří má za tři.</a:t>
            </a:r>
          </a:p>
          <a:p>
            <a:r>
              <a:rPr lang="cs-CZ" i="1" dirty="0" smtClean="0"/>
              <a:t>2) Od 1.1.2013 byla v ČR zvýšena DPH na 21 % a 15 %.</a:t>
            </a:r>
          </a:p>
          <a:p>
            <a:r>
              <a:rPr lang="cs-CZ" i="1" dirty="0" smtClean="0"/>
              <a:t>3) Deficit státního rozpočtu ČR bude v roce 2013 100 mld. Kč.</a:t>
            </a:r>
          </a:p>
          <a:p>
            <a:endParaRPr lang="cs-CZ" dirty="0" smtClean="0"/>
          </a:p>
          <a:p>
            <a:r>
              <a:rPr lang="cs-CZ" dirty="0" smtClean="0"/>
              <a:t>1) mikroekonomie</a:t>
            </a:r>
          </a:p>
          <a:p>
            <a:r>
              <a:rPr lang="cs-CZ" dirty="0" smtClean="0"/>
              <a:t>2) a 3) makroekonomie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Makroekonomie a mikroekonomie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Předmět ekonomie a ekonomiky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291264" cy="4569296"/>
          </a:xfrm>
        </p:spPr>
        <p:txBody>
          <a:bodyPr>
            <a:noAutofit/>
          </a:bodyPr>
          <a:lstStyle/>
          <a:p>
            <a:r>
              <a:rPr lang="cs-CZ" sz="2000" dirty="0" smtClean="0"/>
              <a:t>Kdy docházelo k prvnímu ekonomickému chování lidí?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V pravěku – výroba, naturální směna = zboží za zboží (kožešiny za sůl),  …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Předmět ekonomie a ekonomiky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608856"/>
          </a:xfrm>
        </p:spPr>
        <p:txBody>
          <a:bodyPr>
            <a:normAutofit fontScale="92500" lnSpcReduction="10000"/>
          </a:bodyPr>
          <a:lstStyle/>
          <a:p>
            <a:r>
              <a:rPr lang="cs-CZ" sz="3900" dirty="0" smtClean="0"/>
              <a:t>Co je ekonomie?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3645024"/>
            <a:ext cx="8384608" cy="24509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společenská věda o výrobě  a směně zboží. </a:t>
            </a:r>
          </a:p>
          <a:p>
            <a:r>
              <a:rPr lang="cs-CZ" dirty="0" smtClean="0"/>
              <a:t>Je společenská  věda o penězích, kapitálu a bohatství.</a:t>
            </a:r>
          </a:p>
          <a:p>
            <a:r>
              <a:rPr lang="cs-CZ" dirty="0" smtClean="0"/>
              <a:t>Je společenská věda o výrobních vztazích mezi třídami společnosti.</a:t>
            </a:r>
          </a:p>
          <a:p>
            <a:r>
              <a:rPr lang="cs-CZ" dirty="0" smtClean="0"/>
              <a:t>Je společenská věda o hospodářství.</a:t>
            </a:r>
          </a:p>
          <a:p>
            <a:r>
              <a:rPr lang="cs-CZ" dirty="0" smtClean="0"/>
              <a:t>Je společenská věda o volbě využití vzácných zdrojů.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399592"/>
            <a:ext cx="4040188" cy="1309327"/>
          </a:xfrm>
        </p:spPr>
        <p:txBody>
          <a:bodyPr/>
          <a:lstStyle/>
          <a:p>
            <a:r>
              <a:rPr lang="cs-CZ" sz="2000" b="0" dirty="0" smtClean="0"/>
              <a:t>Proč člověk musí znát ekonomii?</a:t>
            </a:r>
          </a:p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572000" y="1772816"/>
            <a:ext cx="4038600" cy="391363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Protože žije v určitém ekonomickém systému.</a:t>
            </a:r>
          </a:p>
          <a:p>
            <a:r>
              <a:rPr lang="cs-CZ" dirty="0" smtClean="0"/>
              <a:t>Protože ekonomie mu umožňuje vysvětlit a pochopit ekonomickou skutečnost, v níž žije.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Předmět ekonomie a ekonomiky za 300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Co je to ekonomika?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Je samo hospodářství.</a:t>
            </a:r>
          </a:p>
          <a:p>
            <a:r>
              <a:rPr lang="cs-CZ" sz="2800" dirty="0" smtClean="0"/>
              <a:t>Zabývá se konkrétní ekonomickou realitou.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Předmět ekonomie a ekonomiky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Jak zní tři základní ekonomické otázky?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Co vyrábět? </a:t>
            </a:r>
          </a:p>
          <a:p>
            <a:pPr algn="ctr">
              <a:buNone/>
            </a:pPr>
            <a:r>
              <a:rPr lang="cs-CZ" dirty="0" smtClean="0"/>
              <a:t>Jakým způsobem vyrábět?</a:t>
            </a:r>
          </a:p>
          <a:p>
            <a:pPr algn="ctr">
              <a:buNone/>
            </a:pPr>
            <a:r>
              <a:rPr lang="cs-CZ" dirty="0" smtClean="0"/>
              <a:t>Pro koho vyrábět?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Ekonomické systémy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V lidské historii známe čtyři ekonomické systémy. Které?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1. Zvykový systém</a:t>
            </a:r>
          </a:p>
          <a:p>
            <a:pPr algn="ctr">
              <a:buNone/>
            </a:pPr>
            <a:r>
              <a:rPr lang="cs-CZ" dirty="0" smtClean="0"/>
              <a:t>2. Příkazový systém</a:t>
            </a:r>
          </a:p>
          <a:p>
            <a:pPr algn="ctr">
              <a:buNone/>
            </a:pPr>
            <a:r>
              <a:rPr lang="cs-CZ" dirty="0" smtClean="0"/>
              <a:t>3. Tržní systém</a:t>
            </a:r>
          </a:p>
          <a:p>
            <a:pPr algn="ctr">
              <a:buNone/>
            </a:pPr>
            <a:r>
              <a:rPr lang="cs-CZ" dirty="0" smtClean="0"/>
              <a:t>4. Smíšený systém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Ekonomické systémy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Do kterého systému patří CPE?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Do příkazového systému.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Ekonomické systémy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72000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Na jakém ekonomickém systému je založena ekonomika ČR?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		Na smíšeném systému. 		Tržní mechanismus je usměrňován státem.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Ekonomické systémy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Co to jsou potřeby?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Pocity nedostatku nebo přebytku.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Potřeby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Dokažte, že s vývojem lidstva se potřeby mění…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Změna stylu oblékání, potřeba informačních technologií (internet), změna stravy (kvalitnější a vydatnější) 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Potřeby za 200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683568" y="6309320"/>
            <a:ext cx="7952560" cy="362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</a:pPr>
            <a:r>
              <a:rPr lang="cs-CZ" sz="1000" dirty="0" smtClean="0"/>
              <a:t>)</a:t>
            </a:r>
            <a:endParaRPr kumimoji="0" lang="cs-CZ" sz="1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</a:pPr>
            <a:endParaRPr kumimoji="0" lang="cs-CZ" sz="1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</a:pP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Charakterizujte vaši potřebu zdraví…z hlediska druhů potřeb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Individuální, nezbytná, nehmotná, současná i budoucí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Potřeby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Proč podniky musí znát potřeby domácností, ostatních podniků a státu?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Aby věděly, co mají vyrábět, v jaké kvalitě, množství a za jakou cenu.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Potřeby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72000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Podle čeho se dělí ekonomie na mikroekonomii a makroekonomii?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Podle předmětu zájmu se 				makroekonomie zabývá 					problémy státu a 						ekonomických integrací.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Mikroekonomie naopak chováním 			podniků a domácností.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Makroekonomie a mikroekonomie za 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Ve kterých předmětech vašeho oboru podnikání studujete mikroekonomii?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Ekonomika, účetnictví, právní nauka, marketing, management, PEK, chod firmy, bankovnictví a hospodářské výpočty.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Makroekonomie a mikroekonomie za 200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568952" cy="4572000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Které ekonomické veličiny zkoumá makroekonomie (jmenujte alespoň tři)?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Nezaměstnanost, inflace, HDP, daně a daňová soustava.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Makroekonomie a mikroekonomie za 300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640960" cy="4572000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Kam zařadíš tato tvrzení?</a:t>
            </a:r>
          </a:p>
          <a:p>
            <a:pPr>
              <a:buNone/>
            </a:pPr>
            <a:r>
              <a:rPr lang="cs-CZ" sz="2000" i="1" dirty="0" smtClean="0"/>
              <a:t>1) Kdo šetří má za tři.</a:t>
            </a:r>
          </a:p>
          <a:p>
            <a:pPr>
              <a:buNone/>
            </a:pPr>
            <a:r>
              <a:rPr lang="cs-CZ" sz="2000" i="1" dirty="0" smtClean="0"/>
              <a:t>2) Od 1.1.2013 byla v ČR zvýšena DPH na 21 % a 15 %.</a:t>
            </a:r>
          </a:p>
          <a:p>
            <a:pPr>
              <a:buNone/>
            </a:pPr>
            <a:r>
              <a:rPr lang="cs-CZ" sz="2000" i="1" dirty="0" smtClean="0"/>
              <a:t>3) Deficit státního rozpočtu ČR bude v roce 2013 100 mld. Kč.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1) mikroekonomie</a:t>
            </a:r>
          </a:p>
          <a:p>
            <a:pPr algn="ctr">
              <a:buNone/>
            </a:pPr>
            <a:r>
              <a:rPr lang="cs-CZ" dirty="0" smtClean="0"/>
              <a:t>2) a 3) makroekonomie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Makroekonomie a mikroekonomie za 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325</TotalTime>
  <Words>720</Words>
  <Application>Microsoft Office PowerPoint</Application>
  <PresentationFormat>Předvádění na obrazovce (4:3)</PresentationFormat>
  <Paragraphs>187</Paragraphs>
  <Slides>36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8" baseType="lpstr">
      <vt:lpstr>Papír</vt:lpstr>
      <vt:lpstr>Microsoft Word Document</vt:lpstr>
      <vt:lpstr>Prezentace aplikace PowerPoint</vt:lpstr>
      <vt:lpstr>Ekonomika</vt:lpstr>
      <vt:lpstr>Prezentace aplikace PowerPoint</vt:lpstr>
      <vt:lpstr>Předmět ekonomie a ekonomiky za 100</vt:lpstr>
      <vt:lpstr>Předmět ekonomie a ekonomiky za 200</vt:lpstr>
      <vt:lpstr>Předmět ekonomie a ekonomiky za 300</vt:lpstr>
      <vt:lpstr>Předmět ekonomie a ekonomiky za 400</vt:lpstr>
      <vt:lpstr>Ekonomické systémy za 100</vt:lpstr>
      <vt:lpstr>Ekonomické systémy za 200</vt:lpstr>
      <vt:lpstr>Ekonomické systémy za 300</vt:lpstr>
      <vt:lpstr>Ekonomické systémy za 400</vt:lpstr>
      <vt:lpstr>Potřeby za 100</vt:lpstr>
      <vt:lpstr>Potřeby za 200</vt:lpstr>
      <vt:lpstr>Potřeby za 300</vt:lpstr>
      <vt:lpstr>Potřeby za 400</vt:lpstr>
      <vt:lpstr>Makroekonomie a mikroekonomie za 100</vt:lpstr>
      <vt:lpstr>Makroekonomie a mikroekonomie za 200</vt:lpstr>
      <vt:lpstr>Makroekonomie a mikroekonomie za 300</vt:lpstr>
      <vt:lpstr>Makroekonomie a mikroekonomie za 400</vt:lpstr>
      <vt:lpstr>Předmět ekonomie a ekonomiky za 100</vt:lpstr>
      <vt:lpstr>Předmět ekonomie a ekonomiky za 200</vt:lpstr>
      <vt:lpstr>Předmět ekonomie a ekonomiky za 300</vt:lpstr>
      <vt:lpstr>Předmět ekonomie a ekonomiky za 400</vt:lpstr>
      <vt:lpstr>Ekonomické systémy za 100</vt:lpstr>
      <vt:lpstr>Ekonomické systémy za 200</vt:lpstr>
      <vt:lpstr>Ekonomické systémy za 300</vt:lpstr>
      <vt:lpstr>Ekonomické systémy za 400</vt:lpstr>
      <vt:lpstr>Potřeby za 100</vt:lpstr>
      <vt:lpstr>Potřeby za 200</vt:lpstr>
      <vt:lpstr>Potřeby za 300</vt:lpstr>
      <vt:lpstr>Potřeby za 400</vt:lpstr>
      <vt:lpstr>Makroekonomie a mikroekonomie za 100</vt:lpstr>
      <vt:lpstr>Makroekonomie a mikroekonomie za 200</vt:lpstr>
      <vt:lpstr>Makroekonomie a mikroekonomie za 300</vt:lpstr>
      <vt:lpstr>Makroekonomie a mikroekonomie za 400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Ekonomika</dc:title>
  <dc:creator>Lída</dc:creator>
  <cp:lastModifiedBy>Lída Jiroušová</cp:lastModifiedBy>
  <cp:revision>12</cp:revision>
  <dcterms:created xsi:type="dcterms:W3CDTF">2013-01-03T13:23:00Z</dcterms:created>
  <dcterms:modified xsi:type="dcterms:W3CDTF">2013-06-28T13:44:15Z</dcterms:modified>
</cp:coreProperties>
</file>