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9" r:id="rId5"/>
    <p:sldId id="271" r:id="rId6"/>
    <p:sldId id="270" r:id="rId7"/>
    <p:sldId id="260" r:id="rId8"/>
    <p:sldId id="277" r:id="rId9"/>
    <p:sldId id="259" r:id="rId10"/>
    <p:sldId id="263" r:id="rId11"/>
    <p:sldId id="276" r:id="rId12"/>
    <p:sldId id="261" r:id="rId13"/>
    <p:sldId id="272" r:id="rId14"/>
    <p:sldId id="264" r:id="rId15"/>
    <p:sldId id="262" r:id="rId16"/>
    <p:sldId id="265" r:id="rId17"/>
    <p:sldId id="266" r:id="rId18"/>
    <p:sldId id="267" r:id="rId19"/>
    <p:sldId id="268" r:id="rId20"/>
    <p:sldId id="273" r:id="rId21"/>
    <p:sldId id="274" r:id="rId22"/>
    <p:sldId id="275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0B2CC-6FA1-4591-B116-D6A19C273CD2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E569A-91BD-4FD0-A5BE-9210FCA0C6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641825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VY_32_Inovace_Výtvarná výchova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Vv_9/2</a:t>
                      </a:r>
                      <a:endParaRPr lang="cs-CZ" sz="1200" b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Albrecht 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Dürer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1/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2013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48680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endParaRPr lang="cs-CZ" u="sng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Prezentace je určena pro žáky </a:t>
            </a:r>
            <a:r>
              <a:rPr lang="cs-CZ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II.stupně</a:t>
            </a:r>
            <a:r>
              <a:rPr lang="cs-CZ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Slouží k výkladu učiva o zaalpském renesančním malíři – Albrechtu </a:t>
            </a:r>
            <a:r>
              <a:rPr lang="cs-CZ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Dürerovi</a:t>
            </a:r>
            <a:r>
              <a:rPr lang="cs-CZ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772400" cy="1470025"/>
          </a:xfr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ALBRECHT DŰRER</a:t>
            </a:r>
            <a:endParaRPr lang="cs-CZ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23728" y="3717032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1471 - 1528</a:t>
            </a:r>
            <a:endParaRPr lang="cs-CZ" sz="3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Datei:Albrecht Dürer Monogramm.sv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211960" y="5013176"/>
            <a:ext cx="842494" cy="72008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upload.wikimedia.org/wikipedia/commons/1/1c/Nuremberg_chronicles_-_Nuremberg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7128792" cy="474022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Obdélník 3"/>
          <p:cNvSpPr/>
          <p:nvPr/>
        </p:nvSpPr>
        <p:spPr>
          <a:xfrm>
            <a:off x="899592" y="5229200"/>
            <a:ext cx="7128792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narodil se v Norimberku 1471 jako třetí dítě</a:t>
            </a:r>
          </a:p>
          <a:p>
            <a:r>
              <a:rPr lang="cs-CZ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z osmnácti dětí</a:t>
            </a:r>
            <a:endParaRPr lang="cs-CZ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upload.wikimedia.org/wikipedia/commons/0/01/Das_Albrecht-D%C3%BCrer-Ha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3960440" cy="595390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Obdélník 3"/>
          <p:cNvSpPr/>
          <p:nvPr/>
        </p:nvSpPr>
        <p:spPr>
          <a:xfrm>
            <a:off x="4751512" y="5517232"/>
            <a:ext cx="4140968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dům Albrechta </a:t>
            </a:r>
            <a:r>
              <a:rPr lang="cs-CZ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Dürera</a:t>
            </a: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v Norimberku</a:t>
            </a:r>
            <a:endParaRPr lang="cs-CZ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upload.wikimedia.org/wikipedia/commons/b/b4/Albrecht_D%C3%BCrer_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3096344" cy="405183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Obdélník 4"/>
          <p:cNvSpPr/>
          <p:nvPr/>
        </p:nvSpPr>
        <p:spPr>
          <a:xfrm>
            <a:off x="144016" y="4941168"/>
            <a:ext cx="3779912" cy="120032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Barbara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Dürerová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(matka) na obrazu od Albrechta </a:t>
            </a:r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Dürera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asi z roku 1489/90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64496" y="4941168"/>
            <a:ext cx="4067944" cy="120032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Albrecht Dürer starší </a:t>
            </a:r>
            <a:r>
              <a:rPr lang="pl-P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 obrazu od Albrechta Dürera z roku 1490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://upload.wikimedia.org/wikipedia/commons/3/3a/Albrecht_D%C3%BCrer_-_Ritratto_del_padre_-_Google_Art_Projec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04664"/>
            <a:ext cx="3309917" cy="40320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upload.wikimedia.org/wikipedia/commons/8/8c/Self-portrait_at_13_by_Albrecht_D%C3%BCr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3914573" cy="554461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Obdélník 2"/>
          <p:cNvSpPr/>
          <p:nvPr/>
        </p:nvSpPr>
        <p:spPr>
          <a:xfrm>
            <a:off x="4644008" y="5559623"/>
            <a:ext cx="432048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AUTOPORTRÉT ve 13 letech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6/64/William_Bell_Scott_-_Albrecht_Duerer_on_the_Balcony_of_his_Hous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6790858" cy="549998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Obdélník 2"/>
          <p:cNvSpPr/>
          <p:nvPr/>
        </p:nvSpPr>
        <p:spPr>
          <a:xfrm>
            <a:off x="1115616" y="5805264"/>
            <a:ext cx="6912768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Albrecht </a:t>
            </a:r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Dürer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na terase svého domu</a:t>
            </a:r>
          </a:p>
          <a:p>
            <a:pPr algn="ctr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obraz od 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Williama </a:t>
            </a:r>
            <a:r>
              <a:rPr lang="cs-CZ" sz="2400" b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Bella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Scotta</a:t>
            </a:r>
            <a:endParaRPr lang="cs-CZ" sz="24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148064" y="2276872"/>
            <a:ext cx="3888432" cy="273921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r>
              <a:rPr lang="cs-CZ" sz="28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AUTOR:</a:t>
            </a: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- 1100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kreseb</a:t>
            </a: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34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akvarelů</a:t>
            </a: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108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mědirytů a leptů </a:t>
            </a: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kolem 246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dřevořezů </a:t>
            </a: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188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maleb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148064" y="548680"/>
            <a:ext cx="3888432" cy="156966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malíř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kreslíř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rytec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teoretik umění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48064" y="5459334"/>
            <a:ext cx="3888432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AUTOPORTRÉT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://upload.wikimedia.org/wikipedia/commons/2/2b/Albrecht_duerer_selbstport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4005734" cy="53036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6077850"/>
            <a:ext cx="266429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Autoportrét,  1493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4" descr="http://upload.wikimedia.org/wikipedia/commons/f/fc/Duerer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1928" y="332657"/>
            <a:ext cx="3846780" cy="532859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Obdélník 5"/>
          <p:cNvSpPr/>
          <p:nvPr/>
        </p:nvSpPr>
        <p:spPr>
          <a:xfrm>
            <a:off x="5436096" y="6093296"/>
            <a:ext cx="266429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Autoportrét,  1500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://upload.wikimedia.org/wikipedia/commons/1/11/Selbstportr%C3%A4t%2C_by_Albrecht_D%C3%BCrer%2C_from_Prado_in_Google_Ear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332657"/>
            <a:ext cx="4220197" cy="532859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upload.wikimedia.org/wikipedia/commons/8/8f/Duerer-Prayer.jpg"/>
          <p:cNvPicPr>
            <a:picLocks noChangeAspect="1" noChangeArrowheads="1"/>
          </p:cNvPicPr>
          <p:nvPr/>
        </p:nvPicPr>
        <p:blipFill>
          <a:blip r:embed="rId2" cstate="print"/>
          <a:srcRect t="10204"/>
          <a:stretch>
            <a:fillRect/>
          </a:stretch>
        </p:blipFill>
        <p:spPr bwMode="auto">
          <a:xfrm>
            <a:off x="323528" y="260648"/>
            <a:ext cx="4819063" cy="633670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Obdélník 3"/>
          <p:cNvSpPr/>
          <p:nvPr/>
        </p:nvSpPr>
        <p:spPr>
          <a:xfrm>
            <a:off x="5366175" y="4653136"/>
            <a:ext cx="3526305" cy="193899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Studie apoštolových rukou</a:t>
            </a:r>
          </a:p>
          <a:p>
            <a:r>
              <a:rPr lang="pl-PL" sz="2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kresba štětcem, tuší a bělobou</a:t>
            </a:r>
          </a:p>
          <a:p>
            <a:r>
              <a:rPr lang="pl-PL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1508</a:t>
            </a:r>
            <a:endParaRPr lang="cs-CZ" sz="24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upload.wikimedia.org/wikipedia/commons/b/b9/D%C3%BCrer_-_Rhinoce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4505325" cy="31146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Obdélník 3"/>
          <p:cNvSpPr/>
          <p:nvPr/>
        </p:nvSpPr>
        <p:spPr>
          <a:xfrm>
            <a:off x="5150150" y="2752647"/>
            <a:ext cx="3166265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Dřevořez nosorožce  1515,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76056" y="476672"/>
            <a:ext cx="3888432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Dürerovými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prvními díly byly dřevořezy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upload.wikimedia.org/wikipedia/commons/archive/1/18/20121227074334%21D%C3%BCrer_Melancholia_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680520" cy="595161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5076056" y="5373216"/>
            <a:ext cx="2016224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Melancholie</a:t>
            </a:r>
          </a:p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1514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upload.wikimedia.org/wikipedia/commons/f/f4/Durer_Young_H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4801067" cy="532859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Obdélník 2"/>
          <p:cNvSpPr/>
          <p:nvPr/>
        </p:nvSpPr>
        <p:spPr>
          <a:xfrm>
            <a:off x="5436096" y="5229200"/>
            <a:ext cx="3528392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Akvarel zajíce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upload.wikimedia.org/wikipedia/commons/c/c1/Albrecht_D%C3%BCrer_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488591" cy="595168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Obdélník 2"/>
          <p:cNvSpPr/>
          <p:nvPr/>
        </p:nvSpPr>
        <p:spPr>
          <a:xfrm>
            <a:off x="5076056" y="5445224"/>
            <a:ext cx="3744416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Madona s dítětem před obloukem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upload.wikimedia.org/wikipedia/commons/9/98/Albrecht_D%C3%BCrer_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3686202" cy="458353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Obdélník 2"/>
          <p:cNvSpPr/>
          <p:nvPr/>
        </p:nvSpPr>
        <p:spPr>
          <a:xfrm>
            <a:off x="323528" y="5199583"/>
            <a:ext cx="3672408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Portrét mladého muže,  1501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4" descr="http://upload.wikimedia.org/wikipedia/commons/a/ad/Albrecht_D%C3%BCrer_0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9010" y="423519"/>
            <a:ext cx="3397366" cy="460851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Obdélník 5"/>
          <p:cNvSpPr/>
          <p:nvPr/>
        </p:nvSpPr>
        <p:spPr>
          <a:xfrm>
            <a:off x="4572000" y="5190291"/>
            <a:ext cx="3384376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Portrét mladé Benátčanky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ubor:Albrecht Dürer 0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6800850" cy="57150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Obdélník 3"/>
          <p:cNvSpPr/>
          <p:nvPr/>
        </p:nvSpPr>
        <p:spPr>
          <a:xfrm>
            <a:off x="395536" y="6165304"/>
            <a:ext cx="6768752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Růžencová slavnost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f/ff/Albrecht_D%C3%BCrer_0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332656"/>
            <a:ext cx="2952328" cy="563512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Obdélník 2"/>
          <p:cNvSpPr/>
          <p:nvPr/>
        </p:nvSpPr>
        <p:spPr>
          <a:xfrm>
            <a:off x="395536" y="6093296"/>
            <a:ext cx="2952328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Karel Veliký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http://upload.wikimedia.org/wikipedia/commons/c/c0/Albrecht_D%C3%BCrer_0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32657"/>
            <a:ext cx="3024000" cy="565192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Obdélník 5"/>
          <p:cNvSpPr/>
          <p:nvPr/>
        </p:nvSpPr>
        <p:spPr>
          <a:xfrm>
            <a:off x="4168233" y="6093295"/>
            <a:ext cx="2988000" cy="46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Císař Zikmund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e/ef/Nuremberg_Johannis_Cemetery_Duerer_Grave_f_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1"/>
            <a:ext cx="4032448" cy="53792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Obdélník 3"/>
          <p:cNvSpPr/>
          <p:nvPr/>
        </p:nvSpPr>
        <p:spPr>
          <a:xfrm>
            <a:off x="4355976" y="188640"/>
            <a:ext cx="4572000" cy="156966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Albrecht </a:t>
            </a:r>
            <a:r>
              <a:rPr lang="cs-CZ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Dürer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zemřel 6. dubna 1528 na malárii. Byl pohřben pod prostou bronzovou náhrobní deskou</a:t>
            </a:r>
            <a:endParaRPr lang="cs-CZ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upload.wikimedia.org/wikipedia/commons/1/12/Wroclaw-Duer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3989835" cy="604867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3707904" y="4403604"/>
            <a:ext cx="5256000" cy="237626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07504" y="2775936"/>
            <a:ext cx="5256000" cy="237626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436096" y="116632"/>
            <a:ext cx="3528392" cy="396044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07504" y="116632"/>
            <a:ext cx="5256584" cy="259228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746" name="Picture 2" descr="http://upload.wikimedia.org/wikipedia/commons/d/db/Albrecht_D%C3%BCrer_-_Bildnis_eines_unbekannten_Man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2934"/>
            <a:ext cx="1656184" cy="231197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" name="Picture 4" descr="Datei:50 DM Serie2 Vordersei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60648"/>
            <a:ext cx="3117872" cy="151216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Picture 6" descr="http://upload.wikimedia.org/wikipedia/commons/0/04/5_DM_Serie3_Vordersei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420888"/>
            <a:ext cx="3045877" cy="151216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1748" name="Picture 4" descr="http://upload.wikimedia.org/wikipedia/commons/3/3b/20_DM_Serie3_Vordersei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996952"/>
            <a:ext cx="2880320" cy="142362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1750" name="Picture 6" descr="http://upload.wikimedia.org/wikipedia/commons/6/61/Albrecht_D%C3%BCrer_07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647" y="2996952"/>
            <a:ext cx="1681057" cy="20960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1752" name="Picture 8" descr="http://upload.wikimedia.org/wikipedia/commons/a/ad/Albrecht_D%C3%BCrer_08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204086"/>
            <a:ext cx="1539431" cy="208823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1756" name="Picture 12" descr="http://upload.wikimedia.org/wikipedia/commons/5/5d/100_DM_Serie2_Vorderseit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94090" y="5301207"/>
            <a:ext cx="2866142" cy="140341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1758" name="Picture 14" descr="http://upload.wikimedia.org/wikipedia/commons/f/fd/Albrecht_D%C3%BCrer_-_Jakob_Muffel_-_Google_Art_Projec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62857" y="4467266"/>
            <a:ext cx="1669583" cy="224693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3" name="TextovéPole 22"/>
          <p:cNvSpPr txBox="1"/>
          <p:nvPr/>
        </p:nvSpPr>
        <p:spPr>
          <a:xfrm>
            <a:off x="179512" y="5301208"/>
            <a:ext cx="3312368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rytiny </a:t>
            </a:r>
            <a:r>
              <a:rPr lang="cs-CZ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Dürerových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obrazů na bankovkách 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15062"/>
            <a:ext cx="89644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err="1" smtClean="0">
                <a:solidFill>
                  <a:srgbClr val="FFFF00"/>
                </a:solidFill>
              </a:rPr>
              <a:t>upload.wikimedia.org</a:t>
            </a:r>
            <a:r>
              <a:rPr lang="cs-CZ" sz="1100" dirty="0" smtClean="0">
                <a:solidFill>
                  <a:srgbClr val="FFFF00"/>
                </a:solidFill>
              </a:rPr>
              <a:t>/</a:t>
            </a:r>
            <a:r>
              <a:rPr lang="cs-CZ" sz="1100" dirty="0" err="1" smtClean="0">
                <a:solidFill>
                  <a:srgbClr val="FFFF00"/>
                </a:solidFill>
              </a:rPr>
              <a:t>wikipedia</a:t>
            </a:r>
            <a:r>
              <a:rPr lang="cs-CZ" sz="1100" dirty="0" smtClean="0">
                <a:solidFill>
                  <a:srgbClr val="FFFF00"/>
                </a:solidFill>
              </a:rPr>
              <a:t>/</a:t>
            </a:r>
            <a:r>
              <a:rPr lang="cs-CZ" sz="1100" dirty="0" err="1" smtClean="0">
                <a:solidFill>
                  <a:srgbClr val="FFFF00"/>
                </a:solidFill>
              </a:rPr>
              <a:t>commons</a:t>
            </a:r>
            <a:r>
              <a:rPr lang="cs-CZ" sz="1100" dirty="0" smtClean="0">
                <a:solidFill>
                  <a:srgbClr val="FFFF00"/>
                </a:solidFill>
              </a:rPr>
              <a:t>/</a:t>
            </a:r>
            <a:r>
              <a:rPr lang="cs-CZ" sz="1100" dirty="0" err="1" smtClean="0">
                <a:solidFill>
                  <a:srgbClr val="FFFF00"/>
                </a:solidFill>
              </a:rPr>
              <a:t>thumb</a:t>
            </a:r>
            <a:r>
              <a:rPr lang="cs-CZ" sz="1100" dirty="0" smtClean="0">
                <a:solidFill>
                  <a:srgbClr val="FFFF00"/>
                </a:solidFill>
              </a:rPr>
              <a:t>/1/1a/Albrecht_D%C3%</a:t>
            </a:r>
            <a:r>
              <a:rPr lang="cs-CZ" sz="1100" dirty="0" err="1" smtClean="0">
                <a:solidFill>
                  <a:srgbClr val="FFFF00"/>
                </a:solidFill>
              </a:rPr>
              <a:t>BCrer</a:t>
            </a:r>
            <a:r>
              <a:rPr lang="cs-CZ" sz="1100" dirty="0" smtClean="0">
                <a:solidFill>
                  <a:srgbClr val="FFFF00"/>
                </a:solidFill>
              </a:rPr>
              <a:t>_</a:t>
            </a:r>
            <a:r>
              <a:rPr lang="cs-CZ" sz="1100" dirty="0" err="1" smtClean="0">
                <a:solidFill>
                  <a:srgbClr val="FFFF00"/>
                </a:solidFill>
              </a:rPr>
              <a:t>Monogramm.svg</a:t>
            </a:r>
            <a:r>
              <a:rPr lang="cs-CZ" sz="1100" dirty="0" smtClean="0">
                <a:solidFill>
                  <a:srgbClr val="FFFF00"/>
                </a:solidFill>
              </a:rPr>
              <a:t>/702px-Albrecht_D%C3%</a:t>
            </a:r>
            <a:r>
              <a:rPr lang="cs-CZ" sz="1100" dirty="0" err="1" smtClean="0">
                <a:solidFill>
                  <a:srgbClr val="FFFF00"/>
                </a:solidFill>
              </a:rPr>
              <a:t>BCrer</a:t>
            </a:r>
            <a:r>
              <a:rPr lang="cs-CZ" sz="1100" dirty="0" smtClean="0">
                <a:solidFill>
                  <a:srgbClr val="FFFF00"/>
                </a:solidFill>
              </a:rPr>
              <a:t>_</a:t>
            </a:r>
            <a:r>
              <a:rPr lang="cs-CZ" sz="1100" dirty="0" err="1" smtClean="0">
                <a:solidFill>
                  <a:srgbClr val="FFFF00"/>
                </a:solidFill>
              </a:rPr>
              <a:t>Monogramm.svg.png</a:t>
            </a:r>
            <a:endParaRPr lang="cs-CZ" sz="1100" dirty="0"/>
          </a:p>
        </p:txBody>
      </p:sp>
      <p:sp>
        <p:nvSpPr>
          <p:cNvPr id="3" name="Obdélník 2"/>
          <p:cNvSpPr/>
          <p:nvPr/>
        </p:nvSpPr>
        <p:spPr>
          <a:xfrm>
            <a:off x="179512" y="431086"/>
            <a:ext cx="76328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http://upload.wikimedia.org/wikipedia/commons/1/1c/Nuremberg_chronicles_-_Nuremberga.png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656537"/>
            <a:ext cx="9001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http://upload.wikimedia.org/wikipedia/commons/0/01/Das_Albrecht-D%C3%BCrer-Haus.jpg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9512" y="863134"/>
            <a:ext cx="84969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http://upload.wikimedia.org/wikipedia/commons/b/b4/Albrecht_D%C3%BCrer_072.jpg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9512" y="1079158"/>
            <a:ext cx="79746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http://upload.wikimedia.org/wikipedia/commons/3/3a/Albrecht_D%C3%BCrer_-_Ritratto_del_padre_-_Google_Art_Project.jpg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512" y="1295182"/>
            <a:ext cx="84969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http://upload.wikimedia.org/wikipedia/commons/8/8c/Self-portrait_at_13_by_Albrecht_D%C3%BCrer.jpg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1700808"/>
            <a:ext cx="72008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http://upload.wikimedia.org/wikipedia/commons/2/2b/Albrecht_duerer_selbstportr.jpg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9512" y="1916832"/>
            <a:ext cx="102606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http://upload.wikimedia.org/wikipedia/commons/1/11/Selbstportr%C3%A4t%2C_by_Albrecht_D%C3%BCrer%2C_from_Prado_in_Google_Earth.jpg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79512" y="2132856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http://upload.wikimedia.org/wikipedia/commons/f/fc/Duerer01.jpg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2348880"/>
            <a:ext cx="55446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http://upload.wikimedia.org/wikipedia/commons/8/8f/Duerer-Prayer.jpg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79512" y="2564904"/>
            <a:ext cx="684076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http://upload.wikimedia.org/wikipedia/commons/b/b9/D%C3%BCrer_-_Rhinoceros.jpg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79512" y="2782089"/>
            <a:ext cx="878497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http://upload.wikimedia.org/wikipedia/commons/archive/1/18/20121227074334%21D%C3%BCrer_Melancholia_I.jpg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9512" y="2996952"/>
            <a:ext cx="56886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http://upload.wikimedia.org/wikipedia/commons/f/f4/Durer_Young_Hare.jpg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79512" y="3214137"/>
            <a:ext cx="54726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http://upload.wikimedia.org/wikipedia/commons/c/c1/Albrecht_D%C3%BCrer_062.jpg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9512" y="3430161"/>
            <a:ext cx="55446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http://upload.wikimedia.org/wikipedia/commons/9/98/Albrecht_D%C3%BCrer_094.jpg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79512" y="3645024"/>
            <a:ext cx="691276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http://upload.wikimedia.org/wikipedia/commons/a/ad/Albrecht_D%C3%BCrer_089.jpg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79512" y="3861048"/>
            <a:ext cx="61926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http://upload.wikimedia.org/wikipedia/commons/7/70/Albrecht_D%C3%BCrer_099.jpg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79512" y="4078233"/>
            <a:ext cx="604867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http://upload.wikimedia.org/wikipedia/commons/f/ff/Albrecht_D%C3%BCrer_047.jpg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79512" y="4293096"/>
            <a:ext cx="576064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http://upload.wikimedia.org/wikipedia/commons/c/c0/Albrecht_D%C3%BCrer_082.jpg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79512" y="4509120"/>
            <a:ext cx="828092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http://upload.wikimedia.org/wikipedia/commons/e/ef/Nuremberg_Johannis_Cemetery_Duerer_Grave_f_e.jpg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79512" y="4725144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http://upload.wikimedia.org/wikipedia/commons/1/12/Wroclaw-Duerer.jpg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79512" y="4941168"/>
            <a:ext cx="878497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http://upload.wikimedia.org/wikipedia/commons/d/db/Albrecht_D%C3%BCrer_-_Bildnis_eines_unbekannten_Mannes.jpg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79512" y="5157192"/>
            <a:ext cx="8784976" cy="26161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http://upload.wikimedia.org/wikipedia/commons/5/51/50_DM_Serie2_Vorderseite.jpg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79512" y="5373216"/>
            <a:ext cx="76328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http://upload.wikimedia.org/wikipedia/commons/0/04/5_DM_Serie3_Vorderseite.jpg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79512" y="5589240"/>
            <a:ext cx="8964488" cy="25391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cs-CZ" sz="1050" dirty="0" smtClean="0">
                <a:solidFill>
                  <a:srgbClr val="FFFF00"/>
                </a:solidFill>
              </a:rPr>
              <a:t>http://upload.wikimedia.org/wikipedia/commons/thumb/0/04/5_DM_Serie3_Vorderseite.jpg/800px-5_DM_Serie3_Vorderseite.jpg</a:t>
            </a:r>
            <a:endParaRPr lang="cs-CZ" sz="1050" dirty="0">
              <a:solidFill>
                <a:srgbClr val="FFFF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79512" y="5805264"/>
            <a:ext cx="813690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http://upload.wikimedia.org/wikipedia/commons/6/61/Albrecht_D%C3%BCrer_073.jpg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179512" y="6021288"/>
            <a:ext cx="89644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http://upload.wikimedia.org/wikipedia/commons/3/3b/20_DM_Serie3_Vorderseite.jpg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9512" y="6237312"/>
            <a:ext cx="892899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http://upload.wikimedia.org/wikipedia/commons/5/5d/100_DM_Serie2_Vorderseite.jpg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79512" y="6453336"/>
            <a:ext cx="94330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http://upload.wikimedia.org/wikipedia/commons/f/fd/Albrecht_D%C3%BCrer_-_Jakob_Muffel_-_Google_Art_Project.jpg</a:t>
            </a:r>
            <a:endParaRPr lang="cs-CZ" sz="1100" dirty="0">
              <a:solidFill>
                <a:srgbClr val="FFFF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179512" y="1484784"/>
            <a:ext cx="84604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rgbClr val="FFFF00"/>
                </a:solidFill>
              </a:rPr>
              <a:t>http://upload.wikimedia.org/wikipedia/commons/6/64/William_Bell_Scott_-_Albrecht_Duerer_on_the_Balcony_of_his_House.jpeg</a:t>
            </a:r>
            <a:endParaRPr lang="cs-CZ" sz="11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315</Words>
  <Application>Microsoft Office PowerPoint</Application>
  <PresentationFormat>Předvádění na obrazovce (4:3)</PresentationFormat>
  <Paragraphs>89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Prezentace aplikace PowerPoint</vt:lpstr>
      <vt:lpstr>Prezentace aplikace PowerPoint</vt:lpstr>
      <vt:lpstr>ALBRECHT DŰRER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Soška Jiří</cp:lastModifiedBy>
  <cp:revision>68</cp:revision>
  <dcterms:created xsi:type="dcterms:W3CDTF">2012-12-30T16:19:26Z</dcterms:created>
  <dcterms:modified xsi:type="dcterms:W3CDTF">2013-01-31T11:23:29Z</dcterms:modified>
</cp:coreProperties>
</file>