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2"/>
  </p:notesMasterIdLst>
  <p:sldIdLst>
    <p:sldId id="275" r:id="rId2"/>
    <p:sldId id="276" r:id="rId3"/>
    <p:sldId id="256" r:id="rId4"/>
    <p:sldId id="263" r:id="rId5"/>
    <p:sldId id="257" r:id="rId6"/>
    <p:sldId id="258" r:id="rId7"/>
    <p:sldId id="277" r:id="rId8"/>
    <p:sldId id="278" r:id="rId9"/>
    <p:sldId id="279" r:id="rId10"/>
    <p:sldId id="280" r:id="rId11"/>
    <p:sldId id="281" r:id="rId12"/>
    <p:sldId id="264" r:id="rId13"/>
    <p:sldId id="282" r:id="rId14"/>
    <p:sldId id="283" r:id="rId15"/>
    <p:sldId id="284" r:id="rId16"/>
    <p:sldId id="285" r:id="rId17"/>
    <p:sldId id="286" r:id="rId18"/>
    <p:sldId id="287" r:id="rId19"/>
    <p:sldId id="259" r:id="rId20"/>
    <p:sldId id="267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CC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421" y="-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4" d="100"/>
          <a:sy n="74" d="100"/>
        </p:scale>
        <p:origin x="-2866" y="-8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38F447-E2E0-49E6-954F-D21C024F1438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1906C2-6F2C-459F-91A0-CBCE70E897F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1906C2-6F2C-459F-91A0-CBCE70E897F0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BD0BDA-84E8-4EA2-A262-7771A55455AB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8E5BAB-388A-4847-A34E-ECB8D5C6A40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BD0BDA-84E8-4EA2-A262-7771A55455AB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8E5BAB-388A-4847-A34E-ECB8D5C6A4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BD0BDA-84E8-4EA2-A262-7771A55455AB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8E5BAB-388A-4847-A34E-ECB8D5C6A40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BD0BDA-84E8-4EA2-A262-7771A55455AB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8E5BAB-388A-4847-A34E-ECB8D5C6A4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BD0BDA-84E8-4EA2-A262-7771A55455AB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8E5BAB-388A-4847-A34E-ECB8D5C6A4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BD0BDA-84E8-4EA2-A262-7771A55455AB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8E5BAB-388A-4847-A34E-ECB8D5C6A4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BD0BDA-84E8-4EA2-A262-7771A55455AB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8E5BAB-388A-4847-A34E-ECB8D5C6A40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BD0BDA-84E8-4EA2-A262-7771A55455AB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8E5BAB-388A-4847-A34E-ECB8D5C6A4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BD0BDA-84E8-4EA2-A262-7771A55455AB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8E5BAB-388A-4847-A34E-ECB8D5C6A40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BD0BDA-84E8-4EA2-A262-7771A55455AB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8E5BAB-388A-4847-A34E-ECB8D5C6A4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BD0BDA-84E8-4EA2-A262-7771A55455AB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18E5BAB-388A-4847-A34E-ECB8D5C6A40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9EBD0BDA-84E8-4EA2-A262-7771A55455AB}" type="datetimeFigureOut">
              <a:rPr lang="cs-CZ" smtClean="0"/>
              <a:pPr/>
              <a:t>26.3.2013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F18E5BAB-388A-4847-A34E-ECB8D5C6A40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3/32/Praha_2005-09-15_St_Nicholas-00.jpg" TargetMode="External"/><Relationship Id="rId2" Type="http://schemas.openxmlformats.org/officeDocument/2006/relationships/hyperlink" Target="http://upload.wikimedia.org/wikipedia/commons/9/96/Praha_2005-09-15_St_Nicholas.jpg" TargetMode="Externa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11791256"/>
              </p:ext>
            </p:extLst>
          </p:nvPr>
        </p:nvGraphicFramePr>
        <p:xfrm>
          <a:off x="1647190" y="404664"/>
          <a:ext cx="5849620" cy="2232660"/>
        </p:xfrm>
        <a:graphic>
          <a:graphicData uri="http://schemas.openxmlformats.org/drawingml/2006/table">
            <a:tbl>
              <a:tblPr firstRow="1" firstCol="1" bandRow="1"/>
              <a:tblGrid>
                <a:gridCol w="1779270"/>
                <a:gridCol w="4070350"/>
              </a:tblGrid>
              <a:tr h="4679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NÁZEV ŠKOLY: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Masarykova základní škola a mateřská škola Melč, okres Opava, příspěvková organizace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PROJEKTU: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CZ.1.07/1.4.00/21.2623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Mgr. </a:t>
                      </a: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Jiří Soška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NÁZEV: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VY_32_Inovace_Výtvarná výchova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ŠABLONY: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err="1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Vv</a:t>
                      </a: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_16/3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TÉMA: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Barokní architektura v Čechách a na Moravě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ROČNÍK: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8.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OBDOBÍ REALIZACE: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3/2013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3" name="Obrázek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68170" y="5517232"/>
            <a:ext cx="5407660" cy="1048385"/>
          </a:xfrm>
          <a:prstGeom prst="rect">
            <a:avLst/>
          </a:prstGeom>
          <a:noFill/>
        </p:spPr>
      </p:pic>
      <p:pic>
        <p:nvPicPr>
          <p:cNvPr id="4" name="Obrázek 3" descr="znak školy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57302" y="2924944"/>
            <a:ext cx="2629396" cy="19961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03648" y="764704"/>
            <a:ext cx="72728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Anotace:</a:t>
            </a:r>
          </a:p>
          <a:p>
            <a:endParaRPr lang="cs-CZ" dirty="0" smtClean="0"/>
          </a:p>
          <a:p>
            <a:r>
              <a:rPr lang="cs-CZ" dirty="0" smtClean="0"/>
              <a:t>Prezentace slouží k teoretickému seznámení žáků </a:t>
            </a:r>
            <a:r>
              <a:rPr lang="cs-CZ" dirty="0" err="1" smtClean="0"/>
              <a:t>II.stupně</a:t>
            </a:r>
            <a:r>
              <a:rPr lang="cs-CZ" dirty="0" smtClean="0"/>
              <a:t> s barokní architekturou v Čechách a na Moravě.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ctrTitle"/>
          </p:nvPr>
        </p:nvSpPr>
        <p:spPr>
          <a:xfrm>
            <a:off x="1432560" y="1236736"/>
            <a:ext cx="7406640" cy="2696320"/>
          </a:xfrm>
          <a:solidFill>
            <a:schemeClr val="bg2">
              <a:lumMod val="75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Autofit/>
          </a:bodyPr>
          <a:lstStyle/>
          <a:p>
            <a:pPr algn="ctr"/>
            <a:r>
              <a:rPr lang="cs-CZ" sz="6000" b="1" dirty="0" smtClean="0"/>
              <a:t>BAROKNÍ</a:t>
            </a:r>
            <a:br>
              <a:rPr lang="cs-CZ" sz="6000" b="1" dirty="0" smtClean="0"/>
            </a:br>
            <a:r>
              <a:rPr lang="cs-CZ" sz="6000" b="1" dirty="0" smtClean="0"/>
              <a:t>ARCHITEKTURA</a:t>
            </a:r>
            <a:br>
              <a:rPr lang="cs-CZ" sz="6000" b="1" dirty="0" smtClean="0"/>
            </a:br>
            <a:r>
              <a:rPr lang="cs-CZ" sz="2400" b="1" dirty="0" smtClean="0"/>
              <a:t>V  ČECHÁCH  A  NA  MORAVĚ</a:t>
            </a:r>
            <a:endParaRPr lang="cs-CZ" sz="6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75656" y="260648"/>
            <a:ext cx="6264696" cy="5632311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r>
              <a:rPr lang="cs-CZ" sz="2400" b="1" u="sng" dirty="0" smtClean="0">
                <a:solidFill>
                  <a:schemeClr val="accent5">
                    <a:lumMod val="50000"/>
                  </a:schemeClr>
                </a:solidFill>
              </a:rPr>
              <a:t>BAROKNÍ  STAVBY:</a:t>
            </a:r>
          </a:p>
          <a:p>
            <a:endParaRPr lang="cs-CZ" sz="2400" b="1" u="sng" dirty="0" smtClean="0">
              <a:solidFill>
                <a:schemeClr val="accent5">
                  <a:lumMod val="50000"/>
                </a:schemeClr>
              </a:solidFill>
            </a:endParaRPr>
          </a:p>
          <a:p>
            <a:endParaRPr lang="cs-CZ" sz="2400" b="1" u="sng" dirty="0" smtClean="0">
              <a:solidFill>
                <a:schemeClr val="accent5">
                  <a:lumMod val="50000"/>
                </a:schemeClr>
              </a:solidFill>
            </a:endParaRPr>
          </a:p>
          <a:p>
            <a:endParaRPr lang="cs-CZ" sz="2400" b="1" u="sng" dirty="0" smtClean="0">
              <a:solidFill>
                <a:schemeClr val="accent5">
                  <a:lumMod val="50000"/>
                </a:schemeClr>
              </a:solidFill>
            </a:endParaRPr>
          </a:p>
          <a:p>
            <a:endParaRPr lang="cs-CZ" sz="2400" b="1" u="sng" dirty="0" smtClean="0">
              <a:solidFill>
                <a:schemeClr val="accent5">
                  <a:lumMod val="50000"/>
                </a:schemeClr>
              </a:solidFill>
            </a:endParaRPr>
          </a:p>
          <a:p>
            <a:endParaRPr lang="cs-CZ" sz="2400" b="1" u="sng" dirty="0" smtClean="0">
              <a:solidFill>
                <a:schemeClr val="accent5">
                  <a:lumMod val="50000"/>
                </a:schemeClr>
              </a:solidFill>
            </a:endParaRPr>
          </a:p>
          <a:p>
            <a:endParaRPr lang="cs-CZ" sz="2400" b="1" u="sng" dirty="0" smtClean="0">
              <a:solidFill>
                <a:schemeClr val="accent5">
                  <a:lumMod val="50000"/>
                </a:schemeClr>
              </a:solidFill>
            </a:endParaRPr>
          </a:p>
          <a:p>
            <a:endParaRPr lang="cs-CZ" sz="2400" b="1" u="sng" dirty="0" smtClean="0">
              <a:solidFill>
                <a:schemeClr val="accent5">
                  <a:lumMod val="50000"/>
                </a:schemeClr>
              </a:solidFill>
            </a:endParaRPr>
          </a:p>
          <a:p>
            <a:endParaRPr lang="cs-CZ" sz="2400" b="1" u="sng" dirty="0" smtClean="0">
              <a:solidFill>
                <a:schemeClr val="accent5">
                  <a:lumMod val="50000"/>
                </a:schemeClr>
              </a:solidFill>
            </a:endParaRPr>
          </a:p>
          <a:p>
            <a:endParaRPr lang="cs-CZ" sz="2400" b="1" u="sng" dirty="0" smtClean="0">
              <a:solidFill>
                <a:schemeClr val="accent5">
                  <a:lumMod val="50000"/>
                </a:schemeClr>
              </a:solidFill>
            </a:endParaRPr>
          </a:p>
          <a:p>
            <a:endParaRPr lang="cs-CZ" sz="2400" b="1" u="sng" dirty="0" smtClean="0">
              <a:solidFill>
                <a:schemeClr val="accent5">
                  <a:lumMod val="50000"/>
                </a:schemeClr>
              </a:solidFill>
            </a:endParaRPr>
          </a:p>
          <a:p>
            <a:endParaRPr lang="cs-CZ" sz="24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>
              <a:buFontTx/>
              <a:buChar char="-"/>
            </a:pPr>
            <a:endParaRPr lang="cs-CZ" sz="24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>
              <a:buFontTx/>
              <a:buChar char="-"/>
            </a:pPr>
            <a:endParaRPr lang="cs-CZ" sz="24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>
              <a:buFontTx/>
              <a:buChar char="-"/>
            </a:pPr>
            <a:endParaRPr lang="cs-CZ" sz="2400" b="1" dirty="0" smtClean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691680" y="720977"/>
            <a:ext cx="5760640" cy="46166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u="sng" dirty="0" smtClean="0">
                <a:solidFill>
                  <a:schemeClr val="bg2">
                    <a:lumMod val="25000"/>
                  </a:schemeClr>
                </a:solidFill>
              </a:rPr>
              <a:t>CÍRKEVNÍ:</a:t>
            </a:r>
            <a:endParaRPr lang="cs-CZ" sz="2400" b="1" u="sng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688272" y="1311151"/>
            <a:ext cx="5760640" cy="46166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</a:rPr>
              <a:t>-   kostely</a:t>
            </a:r>
            <a:endParaRPr lang="cs-CZ" sz="24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684864" y="1901325"/>
            <a:ext cx="5760640" cy="46166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</a:rPr>
              <a:t>-   kláštery</a:t>
            </a:r>
            <a:endParaRPr lang="cs-CZ" sz="24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688272" y="2924944"/>
            <a:ext cx="5760640" cy="46166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u="sng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SVĚTSKÉ:</a:t>
            </a:r>
            <a:endParaRPr lang="cs-CZ" sz="2400" b="1" u="sng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688272" y="3501008"/>
            <a:ext cx="5760640" cy="46166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</a:rPr>
              <a:t>-   paláce</a:t>
            </a:r>
            <a:endParaRPr lang="cs-CZ" sz="24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691680" y="4077072"/>
            <a:ext cx="5760640" cy="46166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</a:rPr>
              <a:t>-   zámky</a:t>
            </a:r>
            <a:endParaRPr lang="cs-CZ" sz="24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691680" y="4648453"/>
            <a:ext cx="5760640" cy="46166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</a:rPr>
              <a:t>-   letohrady</a:t>
            </a:r>
            <a:endParaRPr lang="cs-CZ" sz="2400" b="1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691680" y="5219834"/>
            <a:ext cx="5760640" cy="46166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</a:rPr>
              <a:t>-   městské domy pro šlechtu</a:t>
            </a:r>
            <a:endParaRPr lang="cs-CZ" sz="2400" b="1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632" y="116632"/>
            <a:ext cx="7704856" cy="46166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ARCHITEKTURA</a:t>
            </a:r>
            <a:endParaRPr lang="cs-C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259632" y="692696"/>
            <a:ext cx="7632848" cy="1200329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r>
              <a:rPr lang="cs-CZ" sz="2400" b="1" u="sng" dirty="0" smtClean="0">
                <a:solidFill>
                  <a:schemeClr val="accent5">
                    <a:lumMod val="50000"/>
                  </a:schemeClr>
                </a:solidFill>
              </a:rPr>
              <a:t>I. POLOVINA  17. STOLETÍ:</a:t>
            </a:r>
          </a:p>
          <a:p>
            <a:r>
              <a:rPr lang="cs-CZ" sz="2400" b="1" dirty="0">
                <a:solidFill>
                  <a:schemeClr val="bg2">
                    <a:lumMod val="25000"/>
                  </a:schemeClr>
                </a:solidFill>
              </a:rPr>
              <a:t>	</a:t>
            </a:r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</a:rPr>
              <a:t>-   první stavební mistři k nám přicházeli z Itálie</a:t>
            </a:r>
          </a:p>
          <a:p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</a:rPr>
              <a:t>	-   církevní stavby – </a:t>
            </a:r>
            <a:r>
              <a:rPr lang="cs-CZ" sz="2400" b="1" u="sng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CARLO LURAGO</a:t>
            </a:r>
          </a:p>
        </p:txBody>
      </p:sp>
      <p:sp>
        <p:nvSpPr>
          <p:cNvPr id="31" name="TextovéPole 30"/>
          <p:cNvSpPr txBox="1"/>
          <p:nvPr/>
        </p:nvSpPr>
        <p:spPr>
          <a:xfrm>
            <a:off x="4860032" y="5949280"/>
            <a:ext cx="3888432" cy="46166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</a:rPr>
              <a:t>Kostel </a:t>
            </a:r>
            <a:r>
              <a:rPr lang="cs-CZ" sz="2400" b="1" dirty="0" err="1" smtClean="0">
                <a:solidFill>
                  <a:schemeClr val="accent5">
                    <a:lumMod val="75000"/>
                  </a:schemeClr>
                </a:solidFill>
              </a:rPr>
              <a:t>Sv.Salvátora</a:t>
            </a:r>
            <a:endParaRPr lang="cs-CZ" sz="2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21506" name="Picture 2" descr="http://upload.wikimedia.org/wikipedia/commons/8/8b/Kostel_Svateho_Salvatora_na_Krizovnickem_namest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65651" y="2204864"/>
            <a:ext cx="3350146" cy="4228629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TextovéPole 108"/>
          <p:cNvSpPr txBox="1"/>
          <p:nvPr/>
        </p:nvSpPr>
        <p:spPr>
          <a:xfrm>
            <a:off x="1259632" y="1196752"/>
            <a:ext cx="3600400" cy="46166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accent5">
                    <a:lumMod val="75000"/>
                  </a:schemeClr>
                </a:solidFill>
              </a:rPr>
              <a:t>Černínský palác</a:t>
            </a:r>
            <a:endParaRPr lang="cs-CZ" sz="2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87" name="TextovéPole 86"/>
          <p:cNvSpPr txBox="1"/>
          <p:nvPr/>
        </p:nvSpPr>
        <p:spPr>
          <a:xfrm>
            <a:off x="1259632" y="260648"/>
            <a:ext cx="7632848" cy="46166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r>
              <a:rPr lang="cs-CZ" sz="2400" b="1" u="sng" dirty="0" smtClean="0">
                <a:solidFill>
                  <a:schemeClr val="accent5">
                    <a:lumMod val="50000"/>
                  </a:schemeClr>
                </a:solidFill>
              </a:rPr>
              <a:t>FRACESCO  CARRATI</a:t>
            </a:r>
            <a:endParaRPr lang="cs-CZ" sz="2400" b="1" u="sng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9458" name="Picture 2" descr="http://upload.wikimedia.org/wikipedia/commons/c/c3/%C4%8Cern%C3%ADnsk%C3%BD_pal%C3%A1c_MZ.JPG"/>
          <p:cNvPicPr>
            <a:picLocks noChangeAspect="1" noChangeArrowheads="1"/>
          </p:cNvPicPr>
          <p:nvPr/>
        </p:nvPicPr>
        <p:blipFill>
          <a:blip r:embed="rId2" cstate="print"/>
          <a:srcRect t="16299" b="17249"/>
          <a:stretch>
            <a:fillRect/>
          </a:stretch>
        </p:blipFill>
        <p:spPr bwMode="auto">
          <a:xfrm>
            <a:off x="1259632" y="1916832"/>
            <a:ext cx="3609966" cy="1800199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19460" name="Picture 4" descr="http://upload.wikimedia.org/wikipedia/commons/4/49/Praha%2C_Hrad%C4%8Dany%2C_%C4%8Cern%C3%ADnsk%C3%BD_pal%C3%A1c_02.jpg"/>
          <p:cNvPicPr>
            <a:picLocks noChangeAspect="1" noChangeArrowheads="1"/>
          </p:cNvPicPr>
          <p:nvPr/>
        </p:nvPicPr>
        <p:blipFill>
          <a:blip r:embed="rId3" cstate="print"/>
          <a:srcRect t="21498"/>
          <a:stretch>
            <a:fillRect/>
          </a:stretch>
        </p:blipFill>
        <p:spPr bwMode="auto">
          <a:xfrm>
            <a:off x="1272466" y="3861048"/>
            <a:ext cx="4767091" cy="2808312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2" name="Picture 2" descr="http://upload.wikimedia.org/wikipedia/commons/6/63/Praha%2C_Hrad%C4%8Dany%2C_%C4%8Cern%C3%ADnsk%C3%BD_pal%C3%A1c%2C_fas%C3%A1da_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836712"/>
            <a:ext cx="3838218" cy="28803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7" name="TextovéPole 6"/>
          <p:cNvSpPr txBox="1"/>
          <p:nvPr/>
        </p:nvSpPr>
        <p:spPr>
          <a:xfrm>
            <a:off x="6156176" y="3898756"/>
            <a:ext cx="2736304" cy="1200329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</a:rPr>
              <a:t>velká palácová</a:t>
            </a:r>
            <a:r>
              <a:rPr lang="cs-CZ" sz="2400" dirty="0" smtClean="0"/>
              <a:t> </a:t>
            </a:r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</a:rPr>
              <a:t>raně barokní budova </a:t>
            </a:r>
            <a:endParaRPr lang="cs-CZ" sz="2400" b="1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632" y="260648"/>
            <a:ext cx="7632848" cy="46166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r>
              <a:rPr lang="cs-CZ" sz="2400" b="1" u="sng" dirty="0" smtClean="0">
                <a:solidFill>
                  <a:schemeClr val="accent5">
                    <a:lumMod val="50000"/>
                  </a:schemeClr>
                </a:solidFill>
              </a:rPr>
              <a:t>GIOVANNI  BATTISTA  ALLIPRANDI</a:t>
            </a:r>
            <a:endParaRPr lang="cs-CZ" sz="2400" b="1" u="sng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8914" name="Picture 2" descr="http://upload.wikimedia.org/wikipedia/commons/f/f8/Veltrusy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764704"/>
            <a:ext cx="4857750" cy="3352801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5868144" y="3068960"/>
            <a:ext cx="3024336" cy="830997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zámek Veltrusy s čestným dvorem</a:t>
            </a:r>
            <a:endParaRPr lang="cs-CZ" sz="24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8916" name="Picture 4" descr="http://upload.wikimedia.org/wikipedia/commons/d/d9/Liblice_Chateau_CZ_050.jpg"/>
          <p:cNvPicPr>
            <a:picLocks noChangeAspect="1" noChangeArrowheads="1"/>
          </p:cNvPicPr>
          <p:nvPr/>
        </p:nvPicPr>
        <p:blipFill>
          <a:blip r:embed="rId3" cstate="print"/>
          <a:srcRect t="7721" b="18156"/>
          <a:stretch>
            <a:fillRect/>
          </a:stretch>
        </p:blipFill>
        <p:spPr bwMode="auto">
          <a:xfrm>
            <a:off x="1259632" y="4178374"/>
            <a:ext cx="4248472" cy="2346970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  <p:sp>
        <p:nvSpPr>
          <p:cNvPr id="7" name="TextovéPole 6"/>
          <p:cNvSpPr txBox="1"/>
          <p:nvPr/>
        </p:nvSpPr>
        <p:spPr>
          <a:xfrm>
            <a:off x="5868144" y="5694347"/>
            <a:ext cx="3024336" cy="830997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 algn="ctr"/>
            <a:r>
              <a:rPr lang="pl-PL" sz="24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zámek v Liblici u Mělníka</a:t>
            </a:r>
            <a:endParaRPr lang="cs-CZ" sz="24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012160" y="720977"/>
            <a:ext cx="302433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cs-CZ" sz="2000" b="1" dirty="0" smtClean="0">
                <a:solidFill>
                  <a:schemeClr val="bg2">
                    <a:lumMod val="25000"/>
                  </a:schemeClr>
                </a:solidFill>
              </a:rPr>
              <a:t> specializoval se   </a:t>
            </a:r>
          </a:p>
          <a:p>
            <a:r>
              <a:rPr lang="cs-CZ" sz="2000" b="1" dirty="0" smtClean="0">
                <a:solidFill>
                  <a:schemeClr val="bg2">
                    <a:lumMod val="25000"/>
                  </a:schemeClr>
                </a:solidFill>
              </a:rPr>
              <a:t>     především na     </a:t>
            </a:r>
          </a:p>
          <a:p>
            <a:r>
              <a:rPr lang="cs-CZ" sz="2000" b="1" dirty="0" smtClean="0">
                <a:solidFill>
                  <a:schemeClr val="bg2">
                    <a:lumMod val="25000"/>
                  </a:schemeClr>
                </a:solidFill>
              </a:rPr>
              <a:t>     projektování zámecké   </a:t>
            </a:r>
          </a:p>
          <a:p>
            <a:r>
              <a:rPr lang="cs-CZ" sz="2000" b="1" dirty="0" smtClean="0">
                <a:solidFill>
                  <a:schemeClr val="bg2">
                    <a:lumMod val="25000"/>
                  </a:schemeClr>
                </a:solidFill>
              </a:rPr>
              <a:t>     architektury </a:t>
            </a:r>
          </a:p>
          <a:p>
            <a:r>
              <a:rPr lang="cs-CZ" sz="2000" b="1" dirty="0" smtClean="0">
                <a:solidFill>
                  <a:schemeClr val="bg2">
                    <a:lumMod val="25000"/>
                  </a:schemeClr>
                </a:solidFill>
              </a:rPr>
              <a:t>     a pražských      </a:t>
            </a:r>
          </a:p>
          <a:p>
            <a:r>
              <a:rPr lang="cs-CZ" sz="2000" b="1" dirty="0" smtClean="0">
                <a:solidFill>
                  <a:schemeClr val="bg2">
                    <a:lumMod val="25000"/>
                  </a:schemeClr>
                </a:solidFill>
              </a:rPr>
              <a:t>     šlechtických paláců</a:t>
            </a:r>
            <a:endParaRPr lang="cs-CZ" sz="2000" b="1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632" y="260648"/>
            <a:ext cx="7632848" cy="46166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r>
              <a:rPr lang="cs-CZ" sz="2400" b="1" u="sng" dirty="0" smtClean="0">
                <a:solidFill>
                  <a:schemeClr val="accent5">
                    <a:lumMod val="50000"/>
                  </a:schemeClr>
                </a:solidFill>
              </a:rPr>
              <a:t>JEANN  BATTISTE  MATHEY</a:t>
            </a:r>
            <a:endParaRPr lang="cs-CZ" sz="2400" b="1" u="sng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9938" name="Picture 2" descr="http://upload.wikimedia.org/wikipedia/commons/1/10/Troja_Chateau_Prague_CZ_01.JPG"/>
          <p:cNvPicPr>
            <a:picLocks noChangeAspect="1" noChangeArrowheads="1"/>
          </p:cNvPicPr>
          <p:nvPr/>
        </p:nvPicPr>
        <p:blipFill>
          <a:blip r:embed="rId2" cstate="print"/>
          <a:srcRect l="4618" b="9231"/>
          <a:stretch>
            <a:fillRect/>
          </a:stretch>
        </p:blipFill>
        <p:spPr bwMode="auto">
          <a:xfrm>
            <a:off x="5868144" y="4581128"/>
            <a:ext cx="2722456" cy="194421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39940" name="Picture 4" descr="http://upload.wikimedia.org/wikipedia/commons/1/15/Trojsk%C3%BD_z%C3%A1mek_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836712"/>
            <a:ext cx="5341318" cy="400829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5" name="TextovéPole 4"/>
          <p:cNvSpPr txBox="1"/>
          <p:nvPr/>
        </p:nvSpPr>
        <p:spPr>
          <a:xfrm>
            <a:off x="1259632" y="6019952"/>
            <a:ext cx="4392488" cy="46166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err="1" smtClean="0"/>
              <a:t>Trójský</a:t>
            </a:r>
            <a:r>
              <a:rPr lang="cs-CZ" sz="2400" b="1" dirty="0" smtClean="0"/>
              <a:t>  zámek</a:t>
            </a:r>
            <a:endParaRPr lang="cs-CZ" sz="24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upload.wikimedia.org/wikipedia/commons/9/9c/Trojsk%C3%BD_z%C3%A1mek%2C_pohled_ze_zahrad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260648"/>
            <a:ext cx="7416824" cy="5565822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upload.wikimedia.org/wikipedia/commons/1/13/Klaster-Hradisk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908720"/>
            <a:ext cx="5341318" cy="4008295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1259632" y="260648"/>
            <a:ext cx="7632848" cy="46166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r>
              <a:rPr lang="cs-CZ" sz="2400" b="1" u="sng" dirty="0" err="1" smtClean="0">
                <a:solidFill>
                  <a:schemeClr val="accent5">
                    <a:lumMod val="50000"/>
                  </a:schemeClr>
                </a:solidFill>
              </a:rPr>
              <a:t>Giovanni</a:t>
            </a:r>
            <a:r>
              <a:rPr lang="cs-CZ" sz="2400" b="1" u="sng" dirty="0" smtClean="0">
                <a:solidFill>
                  <a:schemeClr val="accent5">
                    <a:lumMod val="50000"/>
                  </a:schemeClr>
                </a:solidFill>
              </a:rPr>
              <a:t>  </a:t>
            </a:r>
            <a:r>
              <a:rPr lang="cs-CZ" sz="2400" b="1" u="sng" dirty="0" err="1" smtClean="0">
                <a:solidFill>
                  <a:schemeClr val="accent5">
                    <a:lumMod val="50000"/>
                  </a:schemeClr>
                </a:solidFill>
              </a:rPr>
              <a:t>Pietro</a:t>
            </a:r>
            <a:r>
              <a:rPr lang="cs-CZ" sz="2400" b="1" u="sng" dirty="0" smtClean="0">
                <a:solidFill>
                  <a:schemeClr val="accent5">
                    <a:lumMod val="50000"/>
                  </a:schemeClr>
                </a:solidFill>
              </a:rPr>
              <a:t>  </a:t>
            </a:r>
            <a:r>
              <a:rPr lang="cs-CZ" sz="2400" b="1" u="sng" dirty="0" err="1" smtClean="0">
                <a:solidFill>
                  <a:schemeClr val="accent5">
                    <a:lumMod val="50000"/>
                  </a:schemeClr>
                </a:solidFill>
              </a:rPr>
              <a:t>Tencalla</a:t>
            </a:r>
            <a:endParaRPr lang="cs-CZ" sz="2400" b="1" u="sng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259632" y="6019952"/>
            <a:ext cx="4392488" cy="46166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klášter Hradisko</a:t>
            </a:r>
            <a:endParaRPr lang="cs-CZ" sz="24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upload.wikimedia.org/wikipedia/commons/5/59/Bazilika_Svaty_Kopecek.jpg"/>
          <p:cNvPicPr>
            <a:picLocks noChangeAspect="1" noChangeArrowheads="1"/>
          </p:cNvPicPr>
          <p:nvPr/>
        </p:nvPicPr>
        <p:blipFill>
          <a:blip r:embed="rId2" cstate="print"/>
          <a:srcRect t="11667"/>
          <a:stretch>
            <a:fillRect/>
          </a:stretch>
        </p:blipFill>
        <p:spPr bwMode="auto">
          <a:xfrm>
            <a:off x="1331640" y="260647"/>
            <a:ext cx="7344816" cy="3651557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3" name="TextovéPole 2"/>
          <p:cNvSpPr txBox="1"/>
          <p:nvPr/>
        </p:nvSpPr>
        <p:spPr>
          <a:xfrm>
            <a:off x="1331640" y="4221088"/>
            <a:ext cx="7344816" cy="46166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Bazilika Navštívení Panny Marie (Svatý Kopeček)</a:t>
            </a:r>
            <a:endParaRPr lang="cs-CZ" sz="24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1323374" y="303039"/>
            <a:ext cx="7497097" cy="46166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KRYŠTOF  DIENZENHOFER</a:t>
            </a:r>
            <a:endParaRPr lang="cs-CZ" sz="2400" b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259632" y="5847655"/>
            <a:ext cx="5760640" cy="46166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</a:rPr>
              <a:t>Kostel Sv. Mikuláše</a:t>
            </a:r>
            <a:endParaRPr lang="cs-CZ" sz="2400" b="1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17410" name="Picture 2" descr="http://upload.wikimedia.org/wikipedia/commons/9/96/Praha_2005-09-15_St_Nichola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340768"/>
            <a:ext cx="5181592" cy="3888432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17412" name="Picture 4" descr="http://upload.wikimedia.org/wikipedia/commons/3/32/Praha_2005-09-15_St_Nicholas-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32240" y="1340768"/>
            <a:ext cx="2157754" cy="28803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upload.wikimedia.org/wikipedia/commons/3/3a/Chram_sv_Mikulase_interier_oltar_od_vchod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88640"/>
            <a:ext cx="3654261" cy="504056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pic>
        <p:nvPicPr>
          <p:cNvPr id="44036" name="Picture 4" descr="http://upload.wikimedia.org/wikipedia/commons/2/25/Chram_sv_Mikulase_interier_kazateln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188640"/>
            <a:ext cx="3775649" cy="504000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://upload.wikimedia.org/wikipedia/commons/6/6b/Jan_Vil%C3%ADmek_-_Kilian_Ign%C3%A1c_Dinzenhof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980728"/>
            <a:ext cx="3131694" cy="432048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3" name="TextovéPole 2"/>
          <p:cNvSpPr txBox="1"/>
          <p:nvPr/>
        </p:nvSpPr>
        <p:spPr>
          <a:xfrm>
            <a:off x="1323374" y="303039"/>
            <a:ext cx="7497097" cy="46166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KILIÁN  IGNÁC  DIENZENHOFER</a:t>
            </a:r>
            <a:endParaRPr lang="cs-CZ" sz="2400" b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5060" name="Picture 4" descr="http://upload.wikimedia.org/wikipedia/commons/d/d3/Praha_Staromestske_namesti_Mikul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06234" y="1052736"/>
            <a:ext cx="3614238" cy="482453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5" name="TextovéPole 4"/>
          <p:cNvSpPr txBox="1"/>
          <p:nvPr/>
        </p:nvSpPr>
        <p:spPr>
          <a:xfrm>
            <a:off x="5104337" y="5949280"/>
            <a:ext cx="3888432" cy="830997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kostel sv. Mikuláše na Staroměstském náměstí </a:t>
            </a:r>
            <a:endParaRPr lang="cs-CZ" sz="24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upload.wikimedia.org/wikipedia/commons/0/03/Prague_Villa_Amerik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39166" y="188639"/>
            <a:ext cx="7509298" cy="5635217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1259632" y="6063679"/>
            <a:ext cx="7488832" cy="46166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</a:rPr>
              <a:t>vila Amerika</a:t>
            </a:r>
            <a:endParaRPr lang="cs-CZ" sz="2400" b="1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://upload.wikimedia.org/wikipedia/commons/2/21/Chlumec_-_Karlova_koru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5" y="1016732"/>
            <a:ext cx="5712635" cy="428447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3" name="TextovéPole 2"/>
          <p:cNvSpPr txBox="1"/>
          <p:nvPr/>
        </p:nvSpPr>
        <p:spPr>
          <a:xfrm>
            <a:off x="1134470" y="5550331"/>
            <a:ext cx="5688632" cy="830997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zámek Karlova Koruna v Chlumci nad Cidlinou</a:t>
            </a:r>
            <a:endParaRPr lang="cs-CZ" sz="24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15616" y="303039"/>
            <a:ext cx="7704855" cy="461665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JAN  BLAŽEJ  SANTINI-AICHL</a:t>
            </a:r>
            <a:endParaRPr lang="cs-CZ" sz="2400" b="1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://upload.wikimedia.org/wikipedia/commons/c/ca/Zelen%C3%A1_hora_-_poutn%C3%AD_koste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476672"/>
            <a:ext cx="3888432" cy="582929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3" name="TextovéPole 2"/>
          <p:cNvSpPr txBox="1"/>
          <p:nvPr/>
        </p:nvSpPr>
        <p:spPr>
          <a:xfrm>
            <a:off x="5652119" y="5085184"/>
            <a:ext cx="3340649" cy="1200329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kostel Jana Nepomuckého na Zelené Hoře</a:t>
            </a:r>
            <a:endParaRPr lang="cs-CZ" sz="2400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upload.wikimedia.org/wikipedia/commons/b/b1/Kladruby5.JPG"/>
          <p:cNvPicPr>
            <a:picLocks noChangeAspect="1" noChangeArrowheads="1"/>
          </p:cNvPicPr>
          <p:nvPr/>
        </p:nvPicPr>
        <p:blipFill>
          <a:blip r:embed="rId2" cstate="print"/>
          <a:srcRect l="14971" t="14062"/>
          <a:stretch>
            <a:fillRect/>
          </a:stretch>
        </p:blipFill>
        <p:spPr bwMode="auto">
          <a:xfrm>
            <a:off x="1259632" y="332656"/>
            <a:ext cx="7562954" cy="396044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3" name="TextovéPole 2"/>
          <p:cNvSpPr txBox="1"/>
          <p:nvPr/>
        </p:nvSpPr>
        <p:spPr>
          <a:xfrm>
            <a:off x="1134470" y="4797152"/>
            <a:ext cx="7686002" cy="1200329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Kladruby u Stříbra</a:t>
            </a:r>
          </a:p>
          <a:p>
            <a:pPr algn="ctr"/>
            <a:r>
              <a:rPr lang="cs-CZ" sz="24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klášterní kostel Nanebevzetí Panny Marie, svatého Wolfganga a svatého Benedikta</a:t>
            </a:r>
            <a:endParaRPr lang="cs-CZ" sz="24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05900" y="545272"/>
            <a:ext cx="7830616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 smtClean="0">
                <a:cs typeface="Times New Roman"/>
              </a:rPr>
              <a:t>http://upload.wikimedia.org/wikipedia/commons/8/8b/Kostel_Svateho_Salvatora_na_Krizovnickem_namesti.jpg</a:t>
            </a:r>
            <a:endParaRPr lang="cs-CZ" sz="11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996473" y="226348"/>
            <a:ext cx="28803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>
                <a:solidFill>
                  <a:schemeClr val="accent5">
                    <a:lumMod val="75000"/>
                  </a:schemeClr>
                </a:solidFill>
                <a:latin typeface="Times New Roman"/>
                <a:cs typeface="Times New Roman"/>
              </a:rPr>
              <a:t>[cit.6.3.2013]</a:t>
            </a:r>
            <a:endParaRPr lang="cs-CZ" sz="1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015925" y="908720"/>
            <a:ext cx="811864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>
                <a:cs typeface="Times New Roman"/>
              </a:rPr>
              <a:t>http://upload.wikimedia.org/wikipedia/commons/c/c3/%C4%8Cern%C3%ADnsk%C3%BD_pal%C3%A1c_MZ.JPG</a:t>
            </a:r>
            <a:endParaRPr lang="cs-CZ" sz="1200" dirty="0"/>
          </a:p>
        </p:txBody>
      </p:sp>
      <p:sp>
        <p:nvSpPr>
          <p:cNvPr id="5" name="Obdélník 4"/>
          <p:cNvSpPr/>
          <p:nvPr/>
        </p:nvSpPr>
        <p:spPr>
          <a:xfrm>
            <a:off x="1005108" y="1268760"/>
            <a:ext cx="79593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>
                <a:cs typeface="Times New Roman"/>
              </a:rPr>
              <a:t>http://upload.wikimedia.org/wikipedia/commons/4/49/Praha%2C_Hrad%C4%8Dany%2C_%C4%8Cern%C3%ADnsk%C3%BD_pal%C3%A1c_02.jpg</a:t>
            </a:r>
            <a:endParaRPr lang="cs-CZ" sz="1200" dirty="0"/>
          </a:p>
        </p:txBody>
      </p:sp>
      <p:sp>
        <p:nvSpPr>
          <p:cNvPr id="6" name="Obdélník 5"/>
          <p:cNvSpPr/>
          <p:nvPr/>
        </p:nvSpPr>
        <p:spPr>
          <a:xfrm>
            <a:off x="999881" y="1844824"/>
            <a:ext cx="80271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/>
              <a:t>http://upload.wikimedia.org/wikipedia/commons/6/63/Praha%2C_Hrad%C4%8Dany%2C_%C4%8Cern%C3%ADnsk%C3%BD_pal%C3%A1c%2C_fas%C3%A1da_01.jpg</a:t>
            </a:r>
            <a:endParaRPr lang="cs-CZ" sz="1200" dirty="0"/>
          </a:p>
        </p:txBody>
      </p:sp>
      <p:sp>
        <p:nvSpPr>
          <p:cNvPr id="7" name="Obdélník 6"/>
          <p:cNvSpPr/>
          <p:nvPr/>
        </p:nvSpPr>
        <p:spPr>
          <a:xfrm>
            <a:off x="1000479" y="2446350"/>
            <a:ext cx="819065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>
                <a:cs typeface="Times New Roman"/>
              </a:rPr>
              <a:t>http://upload.wikimedia.org/wikipedia/commons/f/f8/Veltrusy1.jpg</a:t>
            </a:r>
            <a:endParaRPr lang="cs-CZ" sz="1200" dirty="0"/>
          </a:p>
        </p:txBody>
      </p:sp>
      <p:sp>
        <p:nvSpPr>
          <p:cNvPr id="8" name="Obdélník 7"/>
          <p:cNvSpPr/>
          <p:nvPr/>
        </p:nvSpPr>
        <p:spPr>
          <a:xfrm>
            <a:off x="1005899" y="2806390"/>
            <a:ext cx="810981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>
                <a:cs typeface="Times New Roman"/>
              </a:rPr>
              <a:t>http://upload.wikimedia.org/wikipedia/commons/d/d9/Liblice_Chateau_CZ_050.jpg</a:t>
            </a:r>
            <a:endParaRPr lang="cs-CZ" sz="1200" dirty="0"/>
          </a:p>
        </p:txBody>
      </p:sp>
      <p:sp>
        <p:nvSpPr>
          <p:cNvPr id="9" name="Obdélník 8"/>
          <p:cNvSpPr/>
          <p:nvPr/>
        </p:nvSpPr>
        <p:spPr>
          <a:xfrm>
            <a:off x="1009308" y="3158609"/>
            <a:ext cx="876672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>
                <a:cs typeface="Times New Roman"/>
              </a:rPr>
              <a:t>http://upload.wikimedia.org/wikipedia/commons/1/10/Troja_Chateau_Prague_CZ_01.JPG</a:t>
            </a:r>
            <a:endParaRPr lang="cs-CZ" sz="1200" dirty="0"/>
          </a:p>
        </p:txBody>
      </p:sp>
      <p:sp>
        <p:nvSpPr>
          <p:cNvPr id="10" name="Obdélník 9"/>
          <p:cNvSpPr/>
          <p:nvPr/>
        </p:nvSpPr>
        <p:spPr>
          <a:xfrm>
            <a:off x="1015327" y="3507616"/>
            <a:ext cx="839063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>
                <a:cs typeface="Times New Roman"/>
              </a:rPr>
              <a:t>http://upload.wikimedia.org/wikipedia/commons/1/15/Trojsk%C3%BD_z%C3%A1mek_3.jpg</a:t>
            </a:r>
            <a:endParaRPr lang="cs-CZ" sz="1200" dirty="0"/>
          </a:p>
        </p:txBody>
      </p:sp>
      <p:sp>
        <p:nvSpPr>
          <p:cNvPr id="11" name="Obdélník 10"/>
          <p:cNvSpPr/>
          <p:nvPr/>
        </p:nvSpPr>
        <p:spPr>
          <a:xfrm>
            <a:off x="1009308" y="3861048"/>
            <a:ext cx="792088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/>
              <a:t>http://upload.wikimedia.org/wikipedia/commons/9/9c/Trojsk%C3%BD_z%C3%A1mek%2C_pohled_ze_zahrady.JPG</a:t>
            </a:r>
            <a:endParaRPr lang="cs-CZ" sz="1200" dirty="0"/>
          </a:p>
        </p:txBody>
      </p:sp>
      <p:sp>
        <p:nvSpPr>
          <p:cNvPr id="12" name="Obdélník 11"/>
          <p:cNvSpPr/>
          <p:nvPr/>
        </p:nvSpPr>
        <p:spPr>
          <a:xfrm>
            <a:off x="1010298" y="4221088"/>
            <a:ext cx="8124275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>
                <a:cs typeface="Times New Roman"/>
              </a:rPr>
              <a:t>http://upload.wikimedia.org/wikipedia/commons/1/13/Klaster-Hradisko.jpg</a:t>
            </a:r>
            <a:endParaRPr lang="cs-CZ" sz="1600" dirty="0"/>
          </a:p>
        </p:txBody>
      </p:sp>
      <p:sp>
        <p:nvSpPr>
          <p:cNvPr id="13" name="Obdélník 12"/>
          <p:cNvSpPr/>
          <p:nvPr/>
        </p:nvSpPr>
        <p:spPr>
          <a:xfrm>
            <a:off x="1016523" y="4581128"/>
            <a:ext cx="813690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>
                <a:cs typeface="Times New Roman"/>
              </a:rPr>
              <a:t>http://upload.wikimedia.org/wikipedia/commons/5/59/Bazilika_Svaty_Kopecek.jpg</a:t>
            </a:r>
            <a:endParaRPr lang="cs-CZ" sz="1200" dirty="0"/>
          </a:p>
        </p:txBody>
      </p:sp>
      <p:sp>
        <p:nvSpPr>
          <p:cNvPr id="16" name="Obdélník 15"/>
          <p:cNvSpPr/>
          <p:nvPr/>
        </p:nvSpPr>
        <p:spPr>
          <a:xfrm>
            <a:off x="1009308" y="4941168"/>
            <a:ext cx="85312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>
                <a:cs typeface="Times New Roman"/>
              </a:rPr>
              <a:t>http</a:t>
            </a:r>
            <a:r>
              <a:rPr lang="cs-CZ" sz="1200" dirty="0" smtClean="0">
                <a:cs typeface="Times New Roman"/>
                <a:hlinkClick r:id="rId2"/>
              </a:rPr>
              <a:t>://</a:t>
            </a:r>
            <a:r>
              <a:rPr lang="cs-CZ" sz="1200" dirty="0" smtClean="0">
                <a:cs typeface="Times New Roman"/>
              </a:rPr>
              <a:t>upload.wikimedia.org/wikipedia/commons/9/96/Praha_2005-09-15_St_Nicholas.jpg</a:t>
            </a:r>
          </a:p>
          <a:p>
            <a:endParaRPr lang="cs-CZ" sz="1200" dirty="0" smtClean="0">
              <a:cs typeface="Times New Roman"/>
            </a:endParaRPr>
          </a:p>
          <a:p>
            <a:r>
              <a:rPr lang="cs-CZ" sz="1200" dirty="0" smtClean="0"/>
              <a:t>http://upload.wikimedia.org/wikipedia/commons/3/3a/Chram_sv_Mikulase_interier_oltar_od_vchodu.jpg</a:t>
            </a:r>
          </a:p>
          <a:p>
            <a:endParaRPr lang="cs-CZ" sz="1200" dirty="0" smtClean="0"/>
          </a:p>
          <a:p>
            <a:r>
              <a:rPr lang="cs-CZ" sz="1200" dirty="0" smtClean="0"/>
              <a:t>http://upload.wikimedia.org/wikipedia/commons/2/25/Chram_sv_Mikulase_interier_kazatelna.jpg</a:t>
            </a:r>
          </a:p>
          <a:p>
            <a:endParaRPr lang="cs-CZ" sz="1200" dirty="0" smtClean="0"/>
          </a:p>
          <a:p>
            <a:r>
              <a:rPr lang="cs-CZ" sz="1200" dirty="0" smtClean="0">
                <a:hlinkClick r:id="rId3"/>
              </a:rPr>
              <a:t>http://</a:t>
            </a:r>
            <a:r>
              <a:rPr lang="cs-CZ" sz="1200" dirty="0" smtClean="0"/>
              <a:t>upload.wikimedia.org/wikipedia/commons/3/32/Praha_2005-09-15_St_Nicholas-00.jpg</a:t>
            </a:r>
          </a:p>
          <a:p>
            <a:endParaRPr lang="cs-CZ" sz="1200" dirty="0" smtClean="0"/>
          </a:p>
          <a:p>
            <a:r>
              <a:rPr lang="cs-CZ" sz="1200" dirty="0" smtClean="0"/>
              <a:t>http://upload.wikimedia.org/wikipedia/commons/6/6b/Jan_Vil%C3%ADmek_-_Kilian_Ign%C3%A1c_Dinzenhofer.jpg</a:t>
            </a: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015327" y="548680"/>
            <a:ext cx="824321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>
                <a:cs typeface="Times New Roman"/>
              </a:rPr>
              <a:t>http://upload.wikimedia.org/wikipedia/commons/0/03/Prague_Villa_Amerika.JPG</a:t>
            </a:r>
            <a:endParaRPr lang="cs-CZ" sz="1600" dirty="0"/>
          </a:p>
        </p:txBody>
      </p:sp>
      <p:sp>
        <p:nvSpPr>
          <p:cNvPr id="4" name="Obdélník 3"/>
          <p:cNvSpPr/>
          <p:nvPr/>
        </p:nvSpPr>
        <p:spPr>
          <a:xfrm>
            <a:off x="1021944" y="188640"/>
            <a:ext cx="804664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>
                <a:cs typeface="Times New Roman"/>
              </a:rPr>
              <a:t>http://upload.wikimedia.org/wikipedia/commons/d/d3/Praha_Staromestske_namesti_Mikulas.jpg</a:t>
            </a:r>
            <a:endParaRPr lang="cs-CZ" sz="1200" dirty="0"/>
          </a:p>
        </p:txBody>
      </p:sp>
      <p:sp>
        <p:nvSpPr>
          <p:cNvPr id="5" name="Obdélník 4"/>
          <p:cNvSpPr/>
          <p:nvPr/>
        </p:nvSpPr>
        <p:spPr>
          <a:xfrm>
            <a:off x="1009308" y="909995"/>
            <a:ext cx="813469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>
                <a:cs typeface="Times New Roman"/>
              </a:rPr>
              <a:t>http://upload.wikimedia.org/wikipedia/commons/2/21/Chlumec_-_Karlova_koruna.jpg</a:t>
            </a:r>
            <a:endParaRPr lang="cs-CZ" sz="1200" dirty="0"/>
          </a:p>
        </p:txBody>
      </p:sp>
      <p:sp>
        <p:nvSpPr>
          <p:cNvPr id="6" name="Obdélník 5"/>
          <p:cNvSpPr/>
          <p:nvPr/>
        </p:nvSpPr>
        <p:spPr>
          <a:xfrm>
            <a:off x="1009308" y="1268760"/>
            <a:ext cx="813469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>
                <a:cs typeface="Times New Roman"/>
              </a:rPr>
              <a:t>http://upload.wikimedia.org/wikipedia/commons/c/ca/Zelen%C3%A1_hora_-_poutn%C3%AD_kostel.jpg</a:t>
            </a:r>
            <a:endParaRPr lang="cs-CZ" sz="1200" dirty="0"/>
          </a:p>
        </p:txBody>
      </p:sp>
      <p:sp>
        <p:nvSpPr>
          <p:cNvPr id="7" name="Obdélník 6"/>
          <p:cNvSpPr/>
          <p:nvPr/>
        </p:nvSpPr>
        <p:spPr>
          <a:xfrm>
            <a:off x="1010952" y="1628800"/>
            <a:ext cx="747057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>
                <a:cs typeface="Times New Roman"/>
              </a:rPr>
              <a:t>http://upload.wikimedia.org/wikipedia/commons/b/b1/Kladruby5.JPG</a:t>
            </a: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Vlastní 1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1350</TotalTime>
  <Words>283</Words>
  <Application>Microsoft Office PowerPoint</Application>
  <PresentationFormat>Předvádění na obrazovce (4:3)</PresentationFormat>
  <Paragraphs>100</Paragraphs>
  <Slides>20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Slunovrat</vt:lpstr>
      <vt:lpstr>Snímek 1</vt:lpstr>
      <vt:lpstr>Snímek 2</vt:lpstr>
      <vt:lpstr>BAROKNÍ ARCHITEKTURA V  ČECHÁCH  A  NA  MORAVĚ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UMĚNÍ  ŘECKA</dc:title>
  <dc:creator>Jirka</dc:creator>
  <cp:lastModifiedBy>Jirka</cp:lastModifiedBy>
  <cp:revision>193</cp:revision>
  <dcterms:created xsi:type="dcterms:W3CDTF">2012-03-21T20:35:40Z</dcterms:created>
  <dcterms:modified xsi:type="dcterms:W3CDTF">2013-03-26T20:30:53Z</dcterms:modified>
</cp:coreProperties>
</file>