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5" r:id="rId2"/>
    <p:sldId id="276" r:id="rId3"/>
    <p:sldId id="256" r:id="rId4"/>
    <p:sldId id="292" r:id="rId5"/>
    <p:sldId id="290" r:id="rId6"/>
    <p:sldId id="286" r:id="rId7"/>
    <p:sldId id="283" r:id="rId8"/>
    <p:sldId id="287" r:id="rId9"/>
    <p:sldId id="297" r:id="rId10"/>
    <p:sldId id="293" r:id="rId11"/>
    <p:sldId id="294" r:id="rId12"/>
    <p:sldId id="295" r:id="rId13"/>
    <p:sldId id="296" r:id="rId14"/>
    <p:sldId id="298" r:id="rId15"/>
    <p:sldId id="299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62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-2866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8F447-E2E0-49E6-954F-D21C024F143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906C2-6F2C-459F-91A0-CBCE70E89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_17/3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Dadaismus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Prezentace slouží k teoretickému seznámení žáků </a:t>
            </a:r>
            <a:r>
              <a:rPr lang="cs-CZ" dirty="0" err="1" smtClean="0"/>
              <a:t>II.stupně</a:t>
            </a:r>
            <a:r>
              <a:rPr lang="cs-CZ" dirty="0" smtClean="0"/>
              <a:t> s uměleckým hnutím dadaismus.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556792"/>
            <a:ext cx="7406640" cy="1512168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algn="ctr"/>
            <a:r>
              <a:rPr lang="cs-CZ" sz="8800" b="1" dirty="0" smtClean="0"/>
              <a:t>DADAISMUS</a:t>
            </a:r>
            <a:endParaRPr lang="cs-CZ" sz="115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6264696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DADAISMUS</a:t>
            </a: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720977"/>
            <a:ext cx="58326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avantgardní umělecký směr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8272" y="1412776"/>
            <a:ext cx="583605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vznikl ve Švýcarsku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060848"/>
            <a:ext cx="58326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velmi populární mezi roky 1916 - 1923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2751311"/>
            <a:ext cx="5832648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vznikl jako revolta skupiny umělců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různých národností proti válečným  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hrůzám 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 descr="http://upload.wikimedia.org/wikipedia/en/f/f7/Dad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5931" y="4020510"/>
            <a:ext cx="2060848" cy="238714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2"/>
            <a:ext cx="7200800" cy="57600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720977"/>
            <a:ext cx="6552728" cy="489364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zavrhlo vše, co se pokoušelo pátrat po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smyslu věcí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snažilo se rozbít stanovený žebříček hodnot</a:t>
            </a:r>
          </a:p>
          <a:p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 dokázat, že náhoda může vytvořit stejně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krásné dílo jako umělec – génius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„Hloupost je stejně krásná jako vznešený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proslov, zlomená větvička je stejně důležitá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jako hvězdy.“</a:t>
            </a:r>
          </a:p>
          <a:p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to si jen lidé stanovili, co je krásné a co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ošklivé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10245" y="141505"/>
            <a:ext cx="56166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HNUTÍ  DADA</a:t>
            </a:r>
          </a:p>
          <a:p>
            <a:endParaRPr lang="cs-CZ" sz="2800" b="1" u="sng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u="sng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5661248"/>
            <a:ext cx="7056784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kavárna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Voltaire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42" name="Picture 2" descr="http://upload.wikimedia.org/wikipedia/commons/a/a6/Cabaretvoltai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7056784" cy="529563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en/d/df/ABCD-Hausman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9" y="332656"/>
            <a:ext cx="2644134" cy="388843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1403648" y="5631631"/>
            <a:ext cx="2664296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Raoul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Hausmann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pic>
        <p:nvPicPr>
          <p:cNvPr id="8196" name="Picture 4" descr="http://upload.wikimedia.org/wikipedia/en/4/49/MechanicalHead-Hausman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04663"/>
            <a:ext cx="4152624" cy="568863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f/f6/Duchamp_Founta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32656"/>
            <a:ext cx="4285926" cy="45365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1259632" y="5229200"/>
            <a:ext cx="432048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Marcel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Duchamp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:    Fontána</a:t>
            </a:r>
          </a:p>
        </p:txBody>
      </p:sp>
      <p:pic>
        <p:nvPicPr>
          <p:cNvPr id="6148" name="Picture 4" descr="http://upload.wikimedia.org/wikipedia/commons/e/e2/Marcel_Duchamp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10842" y="260648"/>
            <a:ext cx="2005574" cy="29523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upload.wikimedia.org/wikipedia/en/b/be/Duchamp_LargeGlas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0648"/>
            <a:ext cx="3638848" cy="561662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220072" y="5046275"/>
            <a:ext cx="3024336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Marcel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Duchamp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: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Velké sklo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upload.wikimedia.org/wikipedia/en/6/6b/Hoch-Cut_With_the_Kitchen_Knif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0648"/>
            <a:ext cx="4388630" cy="552713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259632" y="5910371"/>
            <a:ext cx="4392488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Hannah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Hőch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:   Kuchyňským          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                      nožem</a:t>
            </a:r>
            <a:endParaRPr lang="cs-CZ" sz="2400" b="1" u="sng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332656"/>
            <a:ext cx="3059832" cy="120032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koláž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b/ba/Theo_van_Doesburg_1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648325" cy="5715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331640" y="6063679"/>
            <a:ext cx="756084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nl-NL" sz="2400" b="1" dirty="0" smtClean="0">
                <a:solidFill>
                  <a:schemeClr val="bg2">
                    <a:lumMod val="25000"/>
                  </a:schemeClr>
                </a:solidFill>
              </a:rPr>
              <a:t>Plagát Dada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nl-NL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Theo van Doesburg</a:t>
            </a:r>
            <a:r>
              <a:rPr lang="nl-NL" sz="2400" b="1" dirty="0" smtClean="0">
                <a:solidFill>
                  <a:schemeClr val="bg2">
                    <a:lumMod val="50000"/>
                  </a:schemeClr>
                </a:solidFill>
              </a:rPr>
              <a:t> (1883–1931)</a:t>
            </a:r>
            <a:endParaRPr lang="cs-CZ" sz="2400" b="1" u="sng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476672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jednou z hříček dadaistů bylo i tahání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rozstříhaných textů z klobouku a jejich skládání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v básně bez logického smyslu</a:t>
            </a:r>
          </a:p>
          <a:p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9698" name="Picture 2" descr="http://upload.wikimedia.org/wikipedia/commons/0/01/Affiche_Merz-Inn_25-mrt-1988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37292"/>
            <a:ext cx="3456384" cy="47600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upload.wikimedia.org/wikipedia/en/f/fc/DasUndbi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6632"/>
            <a:ext cx="4544277" cy="576064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6228184" y="5445224"/>
            <a:ext cx="2295821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Kurt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Schwitters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24" name="Picture 4" descr="http://upload.wikimedia.org/wikipedia/en/8/85/Schwitter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16632"/>
            <a:ext cx="2643256" cy="27363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upload.wikimedia.org/wikipedia/en/d/df/Picabia_Machine_Tur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0648"/>
            <a:ext cx="3892302" cy="600134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5436096" y="5805264"/>
            <a:ext cx="3456384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Francis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Picabia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2772" name="Picture 4" descr="http://upload.wikimedia.org/wikipedia/commons/8/87/Francis_Picabia.jpg"/>
          <p:cNvPicPr>
            <a:picLocks noChangeAspect="1" noChangeArrowheads="1"/>
          </p:cNvPicPr>
          <p:nvPr/>
        </p:nvPicPr>
        <p:blipFill>
          <a:blip r:embed="rId3" cstate="print"/>
          <a:srcRect l="3967" t="2399" r="3171" b="4516"/>
          <a:stretch>
            <a:fillRect/>
          </a:stretch>
        </p:blipFill>
        <p:spPr bwMode="auto">
          <a:xfrm>
            <a:off x="5508104" y="260648"/>
            <a:ext cx="3384376" cy="46426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File:Shirt Front and For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7" y="332656"/>
            <a:ext cx="4707807" cy="43924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3796" name="Picture 4" descr="http://upload.wikimedia.org/wikipedia/commons/1/14/Hans_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04664"/>
            <a:ext cx="1946098" cy="27828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6588224" y="4263479"/>
            <a:ext cx="1944216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Hans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Arp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855583"/>
            <a:ext cx="9217024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http://upload.wikimedia.org/wikipedia/en/f/f7/Dada1.jpg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http://upload.wikimedia.org/wikipedia/commons/a/a6/Cabaretvoltaire.jpg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http://upload.wikimedia.org/wikipedia/en/d/df/ABCD-Hausmann.jpg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http://upload.wikimedia.org/wikipedia/en/4/49/MechanicalHead-Hausmann.jpg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http://upload.wikimedia.org/wikipedia/commons/f/f6/Duchamp_Fountaine.jpg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http://upload.wikimedia.org/wikipedia/en/6/6b/Hoch-Cut_With_the_Kitchen_Knife.jpg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http://upload.wikimedia.org/wikipedia/commons/b/ba/Theo_van_Doesburg_101.jpg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http://upload.wikimedia.org/wikipedia/commons/e/e2/Marcel_Duchamp_01.jpg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http://upload.wikimedia.org/wikipedia/en/f/fc/DasUndbild.jpg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http://upload.wikimedia.org/wikipedia/en/b/be/Duchamp_LargeGlass.jpg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http://upload.wikimedia.org/wikipedia/en/d/df/Picabia_Machine_Turn.jpg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http://upload.wikimedia.org/wikipedia/commons/8/87/Francis_Picabia.jpg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http://upload.wikimedia.org/wikipedia/commons/5/53/Shirt_Front_and_Fork.JPG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http://upload.wikimedia.org/wikipedia/commons/1/14/Hans_Arp.JPG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1942</TotalTime>
  <Words>256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Snímek 1</vt:lpstr>
      <vt:lpstr>Snímek 2</vt:lpstr>
      <vt:lpstr>DADAISMUS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 ŘECKA</dc:title>
  <dc:creator>Jirka</dc:creator>
  <cp:lastModifiedBy>Jirka</cp:lastModifiedBy>
  <cp:revision>314</cp:revision>
  <dcterms:created xsi:type="dcterms:W3CDTF">2012-03-21T20:35:40Z</dcterms:created>
  <dcterms:modified xsi:type="dcterms:W3CDTF">2013-03-26T20:27:24Z</dcterms:modified>
</cp:coreProperties>
</file>