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sldIdLst>
    <p:sldId id="262" r:id="rId2"/>
    <p:sldId id="263" r:id="rId3"/>
    <p:sldId id="256" r:id="rId4"/>
    <p:sldId id="258" r:id="rId5"/>
    <p:sldId id="259" r:id="rId6"/>
    <p:sldId id="257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FF00"/>
    <a:srgbClr val="66FFFF"/>
    <a:srgbClr val="99FFCC"/>
    <a:srgbClr val="FFFF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411" y="-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46" name="Group 2"/>
          <p:cNvGrpSpPr>
            <a:grpSpLocks/>
          </p:cNvGrpSpPr>
          <p:nvPr/>
        </p:nvGrpSpPr>
        <p:grpSpPr bwMode="auto">
          <a:xfrm>
            <a:off x="0" y="0"/>
            <a:ext cx="9142413" cy="6856413"/>
            <a:chOff x="0" y="0"/>
            <a:chExt cx="5759" cy="4319"/>
          </a:xfrm>
        </p:grpSpPr>
        <p:sp>
          <p:nvSpPr>
            <p:cNvPr id="6147" name="Freeform 3"/>
            <p:cNvSpPr>
              <a:spLocks/>
            </p:cNvSpPr>
            <p:nvPr/>
          </p:nvSpPr>
          <p:spPr bwMode="hidden">
            <a:xfrm>
              <a:off x="0" y="0"/>
              <a:ext cx="5758" cy="1043"/>
            </a:xfrm>
            <a:custGeom>
              <a:avLst/>
              <a:gdLst/>
              <a:ahLst/>
              <a:cxnLst>
                <a:cxn ang="0">
                  <a:pos x="5740" y="1043"/>
                </a:cxn>
                <a:cxn ang="0">
                  <a:pos x="0" y="1043"/>
                </a:cxn>
                <a:cxn ang="0">
                  <a:pos x="0" y="0"/>
                </a:cxn>
                <a:cxn ang="0">
                  <a:pos x="5740" y="0"/>
                </a:cxn>
                <a:cxn ang="0">
                  <a:pos x="5740" y="1043"/>
                </a:cxn>
                <a:cxn ang="0">
                  <a:pos x="5740" y="1043"/>
                </a:cxn>
              </a:cxnLst>
              <a:rect l="0" t="0" r="r" b="b"/>
              <a:pathLst>
                <a:path w="5740" h="1043">
                  <a:moveTo>
                    <a:pt x="5740" y="1043"/>
                  </a:moveTo>
                  <a:lnTo>
                    <a:pt x="0" y="1043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1043"/>
                  </a:lnTo>
                  <a:lnTo>
                    <a:pt x="5740" y="1043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6148" name="Group 4"/>
            <p:cNvGrpSpPr>
              <a:grpSpLocks/>
            </p:cNvGrpSpPr>
            <p:nvPr userDrawn="1"/>
          </p:nvGrpSpPr>
          <p:grpSpPr bwMode="auto">
            <a:xfrm>
              <a:off x="0" y="0"/>
              <a:ext cx="5759" cy="4319"/>
              <a:chOff x="0" y="0"/>
              <a:chExt cx="5759" cy="4319"/>
            </a:xfrm>
          </p:grpSpPr>
          <p:sp>
            <p:nvSpPr>
              <p:cNvPr id="6149" name="Freeform 5"/>
              <p:cNvSpPr>
                <a:spLocks/>
              </p:cNvSpPr>
              <p:nvPr/>
            </p:nvSpPr>
            <p:spPr bwMode="hidden">
              <a:xfrm>
                <a:off x="1" y="1040"/>
                <a:ext cx="5758" cy="18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18"/>
                  </a:cxn>
                  <a:cxn ang="0">
                    <a:pos x="5740" y="18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1961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150" name="Freeform 6"/>
              <p:cNvSpPr>
                <a:spLocks/>
              </p:cNvSpPr>
              <p:nvPr/>
            </p:nvSpPr>
            <p:spPr bwMode="hidden">
              <a:xfrm>
                <a:off x="0" y="3988"/>
                <a:ext cx="5758" cy="42"/>
              </a:xfrm>
              <a:custGeom>
                <a:avLst/>
                <a:gdLst/>
                <a:ahLst/>
                <a:cxnLst>
                  <a:cxn ang="0">
                    <a:pos x="0" y="42"/>
                  </a:cxn>
                  <a:cxn ang="0">
                    <a:pos x="5740" y="42"/>
                  </a:cxn>
                  <a:cxn ang="0">
                    <a:pos x="5740" y="0"/>
                  </a:cxn>
                  <a:cxn ang="0">
                    <a:pos x="0" y="0"/>
                  </a:cxn>
                  <a:cxn ang="0">
                    <a:pos x="0" y="42"/>
                  </a:cxn>
                  <a:cxn ang="0">
                    <a:pos x="0" y="42"/>
                  </a:cxn>
                </a:cxnLst>
                <a:rect l="0" t="0" r="r" b="b"/>
                <a:pathLst>
                  <a:path w="5740" h="42">
                    <a:moveTo>
                      <a:pt x="0" y="42"/>
                    </a:moveTo>
                    <a:lnTo>
                      <a:pt x="5740" y="42"/>
                    </a:lnTo>
                    <a:lnTo>
                      <a:pt x="5740" y="0"/>
                    </a:lnTo>
                    <a:lnTo>
                      <a:pt x="0" y="0"/>
                    </a:lnTo>
                    <a:lnTo>
                      <a:pt x="0" y="42"/>
                    </a:lnTo>
                    <a:lnTo>
                      <a:pt x="0" y="4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4118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151" name="Freeform 7"/>
              <p:cNvSpPr>
                <a:spLocks/>
              </p:cNvSpPr>
              <p:nvPr/>
            </p:nvSpPr>
            <p:spPr bwMode="hidden">
              <a:xfrm>
                <a:off x="0" y="3665"/>
                <a:ext cx="5758" cy="30"/>
              </a:xfrm>
              <a:custGeom>
                <a:avLst/>
                <a:gdLst/>
                <a:ahLst/>
                <a:cxnLst>
                  <a:cxn ang="0">
                    <a:pos x="0" y="30"/>
                  </a:cxn>
                  <a:cxn ang="0">
                    <a:pos x="5740" y="30"/>
                  </a:cxn>
                  <a:cxn ang="0">
                    <a:pos x="5740" y="0"/>
                  </a:cxn>
                  <a:cxn ang="0">
                    <a:pos x="0" y="0"/>
                  </a:cxn>
                  <a:cxn ang="0">
                    <a:pos x="0" y="30"/>
                  </a:cxn>
                  <a:cxn ang="0">
                    <a:pos x="0" y="30"/>
                  </a:cxn>
                </a:cxnLst>
                <a:rect l="0" t="0" r="r" b="b"/>
                <a:pathLst>
                  <a:path w="5740" h="30">
                    <a:moveTo>
                      <a:pt x="0" y="30"/>
                    </a:moveTo>
                    <a:lnTo>
                      <a:pt x="5740" y="30"/>
                    </a:lnTo>
                    <a:lnTo>
                      <a:pt x="5740" y="0"/>
                    </a:lnTo>
                    <a:lnTo>
                      <a:pt x="0" y="0"/>
                    </a:lnTo>
                    <a:lnTo>
                      <a:pt x="0" y="30"/>
                    </a:lnTo>
                    <a:lnTo>
                      <a:pt x="0" y="3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4118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152" name="Freeform 8"/>
              <p:cNvSpPr>
                <a:spLocks/>
              </p:cNvSpPr>
              <p:nvPr/>
            </p:nvSpPr>
            <p:spPr bwMode="hidden">
              <a:xfrm>
                <a:off x="0" y="3364"/>
                <a:ext cx="5758" cy="30"/>
              </a:xfrm>
              <a:custGeom>
                <a:avLst/>
                <a:gdLst/>
                <a:ahLst/>
                <a:cxnLst>
                  <a:cxn ang="0">
                    <a:pos x="0" y="30"/>
                  </a:cxn>
                  <a:cxn ang="0">
                    <a:pos x="5740" y="30"/>
                  </a:cxn>
                  <a:cxn ang="0">
                    <a:pos x="5740" y="0"/>
                  </a:cxn>
                  <a:cxn ang="0">
                    <a:pos x="0" y="0"/>
                  </a:cxn>
                  <a:cxn ang="0">
                    <a:pos x="0" y="30"/>
                  </a:cxn>
                  <a:cxn ang="0">
                    <a:pos x="0" y="30"/>
                  </a:cxn>
                </a:cxnLst>
                <a:rect l="0" t="0" r="r" b="b"/>
                <a:pathLst>
                  <a:path w="5740" h="30">
                    <a:moveTo>
                      <a:pt x="0" y="30"/>
                    </a:moveTo>
                    <a:lnTo>
                      <a:pt x="5740" y="30"/>
                    </a:lnTo>
                    <a:lnTo>
                      <a:pt x="5740" y="0"/>
                    </a:lnTo>
                    <a:lnTo>
                      <a:pt x="0" y="0"/>
                    </a:lnTo>
                    <a:lnTo>
                      <a:pt x="0" y="30"/>
                    </a:lnTo>
                    <a:lnTo>
                      <a:pt x="0" y="3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0980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153" name="Freeform 9"/>
              <p:cNvSpPr>
                <a:spLocks/>
              </p:cNvSpPr>
              <p:nvPr/>
            </p:nvSpPr>
            <p:spPr bwMode="hidden">
              <a:xfrm>
                <a:off x="0" y="3105"/>
                <a:ext cx="5758" cy="31"/>
              </a:xfrm>
              <a:custGeom>
                <a:avLst/>
                <a:gdLst/>
                <a:ahLst/>
                <a:cxnLst>
                  <a:cxn ang="0">
                    <a:pos x="0" y="30"/>
                  </a:cxn>
                  <a:cxn ang="0">
                    <a:pos x="5740" y="30"/>
                  </a:cxn>
                  <a:cxn ang="0">
                    <a:pos x="5740" y="0"/>
                  </a:cxn>
                  <a:cxn ang="0">
                    <a:pos x="0" y="0"/>
                  </a:cxn>
                  <a:cxn ang="0">
                    <a:pos x="0" y="30"/>
                  </a:cxn>
                  <a:cxn ang="0">
                    <a:pos x="0" y="30"/>
                  </a:cxn>
                </a:cxnLst>
                <a:rect l="0" t="0" r="r" b="b"/>
                <a:pathLst>
                  <a:path w="5740" h="30">
                    <a:moveTo>
                      <a:pt x="0" y="30"/>
                    </a:moveTo>
                    <a:lnTo>
                      <a:pt x="5740" y="30"/>
                    </a:lnTo>
                    <a:lnTo>
                      <a:pt x="5740" y="0"/>
                    </a:lnTo>
                    <a:lnTo>
                      <a:pt x="0" y="0"/>
                    </a:lnTo>
                    <a:lnTo>
                      <a:pt x="0" y="30"/>
                    </a:lnTo>
                    <a:lnTo>
                      <a:pt x="0" y="3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0980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154" name="Freeform 10"/>
              <p:cNvSpPr>
                <a:spLocks/>
              </p:cNvSpPr>
              <p:nvPr/>
            </p:nvSpPr>
            <p:spPr bwMode="hidden">
              <a:xfrm>
                <a:off x="0" y="2859"/>
                <a:ext cx="5758" cy="36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36"/>
                  </a:cxn>
                  <a:cxn ang="0">
                    <a:pos x="5740" y="36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36">
                    <a:moveTo>
                      <a:pt x="5740" y="0"/>
                    </a:moveTo>
                    <a:lnTo>
                      <a:pt x="0" y="0"/>
                    </a:lnTo>
                    <a:lnTo>
                      <a:pt x="0" y="36"/>
                    </a:lnTo>
                    <a:lnTo>
                      <a:pt x="5740" y="36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7843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155" name="Freeform 11"/>
              <p:cNvSpPr>
                <a:spLocks/>
              </p:cNvSpPr>
              <p:nvPr/>
            </p:nvSpPr>
            <p:spPr bwMode="hidden">
              <a:xfrm>
                <a:off x="0" y="2644"/>
                <a:ext cx="5758" cy="30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30"/>
                  </a:cxn>
                  <a:cxn ang="0">
                    <a:pos x="5740" y="30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30">
                    <a:moveTo>
                      <a:pt x="5740" y="0"/>
                    </a:moveTo>
                    <a:lnTo>
                      <a:pt x="0" y="0"/>
                    </a:lnTo>
                    <a:lnTo>
                      <a:pt x="0" y="30"/>
                    </a:lnTo>
                    <a:lnTo>
                      <a:pt x="5740" y="30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7843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156" name="Freeform 12"/>
              <p:cNvSpPr>
                <a:spLocks/>
              </p:cNvSpPr>
              <p:nvPr/>
            </p:nvSpPr>
            <p:spPr bwMode="hidden">
              <a:xfrm>
                <a:off x="0" y="2433"/>
                <a:ext cx="5758" cy="36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36"/>
                  </a:cxn>
                  <a:cxn ang="0">
                    <a:pos x="5740" y="36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36">
                    <a:moveTo>
                      <a:pt x="5740" y="0"/>
                    </a:moveTo>
                    <a:lnTo>
                      <a:pt x="0" y="0"/>
                    </a:lnTo>
                    <a:lnTo>
                      <a:pt x="0" y="36"/>
                    </a:lnTo>
                    <a:lnTo>
                      <a:pt x="5740" y="36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4706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157" name="Freeform 13"/>
              <p:cNvSpPr>
                <a:spLocks/>
              </p:cNvSpPr>
              <p:nvPr/>
            </p:nvSpPr>
            <p:spPr bwMode="hidden">
              <a:xfrm>
                <a:off x="0" y="2259"/>
                <a:ext cx="5758" cy="24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24"/>
                  </a:cxn>
                  <a:cxn ang="0">
                    <a:pos x="5740" y="24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4706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158" name="Freeform 14"/>
              <p:cNvSpPr>
                <a:spLocks/>
              </p:cNvSpPr>
              <p:nvPr/>
            </p:nvSpPr>
            <p:spPr bwMode="hidden">
              <a:xfrm>
                <a:off x="0" y="2090"/>
                <a:ext cx="5758" cy="24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24"/>
                  </a:cxn>
                  <a:cxn ang="0">
                    <a:pos x="5740" y="24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1961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159" name="Freeform 15"/>
              <p:cNvSpPr>
                <a:spLocks/>
              </p:cNvSpPr>
              <p:nvPr/>
            </p:nvSpPr>
            <p:spPr bwMode="hidden">
              <a:xfrm>
                <a:off x="0" y="1928"/>
                <a:ext cx="5758" cy="24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24"/>
                  </a:cxn>
                  <a:cxn ang="0">
                    <a:pos x="5740" y="24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160" name="Freeform 16"/>
              <p:cNvSpPr>
                <a:spLocks/>
              </p:cNvSpPr>
              <p:nvPr/>
            </p:nvSpPr>
            <p:spPr bwMode="hidden">
              <a:xfrm>
                <a:off x="0" y="1645"/>
                <a:ext cx="5758" cy="12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5740" y="12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12">
                    <a:moveTo>
                      <a:pt x="5740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5740" y="12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161" name="Freeform 17"/>
              <p:cNvSpPr>
                <a:spLocks/>
              </p:cNvSpPr>
              <p:nvPr/>
            </p:nvSpPr>
            <p:spPr bwMode="hidden">
              <a:xfrm>
                <a:off x="0" y="1778"/>
                <a:ext cx="5758" cy="24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24"/>
                  </a:cxn>
                  <a:cxn ang="0">
                    <a:pos x="5740" y="24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162" name="Freeform 18"/>
              <p:cNvSpPr>
                <a:spLocks/>
              </p:cNvSpPr>
              <p:nvPr/>
            </p:nvSpPr>
            <p:spPr bwMode="hidden">
              <a:xfrm>
                <a:off x="0" y="1520"/>
                <a:ext cx="5758" cy="12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5740" y="12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12">
                    <a:moveTo>
                      <a:pt x="5740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5740" y="12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163" name="Freeform 19"/>
              <p:cNvSpPr>
                <a:spLocks/>
              </p:cNvSpPr>
              <p:nvPr/>
            </p:nvSpPr>
            <p:spPr bwMode="hidden">
              <a:xfrm>
                <a:off x="0" y="1394"/>
                <a:ext cx="5758" cy="18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18"/>
                  </a:cxn>
                  <a:cxn ang="0">
                    <a:pos x="5740" y="18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164" name="Freeform 20"/>
              <p:cNvSpPr>
                <a:spLocks/>
              </p:cNvSpPr>
              <p:nvPr/>
            </p:nvSpPr>
            <p:spPr bwMode="hidden">
              <a:xfrm>
                <a:off x="0" y="1280"/>
                <a:ext cx="5758" cy="18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18"/>
                  </a:cxn>
                  <a:cxn ang="0">
                    <a:pos x="5740" y="18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165" name="Freeform 21"/>
              <p:cNvSpPr>
                <a:spLocks/>
              </p:cNvSpPr>
              <p:nvPr/>
            </p:nvSpPr>
            <p:spPr bwMode="hidden">
              <a:xfrm>
                <a:off x="0" y="1177"/>
                <a:ext cx="5758" cy="18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18"/>
                  </a:cxn>
                  <a:cxn ang="0">
                    <a:pos x="5740" y="18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166" name="Freeform 22"/>
              <p:cNvSpPr>
                <a:spLocks/>
              </p:cNvSpPr>
              <p:nvPr/>
            </p:nvSpPr>
            <p:spPr bwMode="hidden">
              <a:xfrm>
                <a:off x="0" y="24"/>
                <a:ext cx="5758" cy="30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30"/>
                  </a:cxn>
                  <a:cxn ang="0">
                    <a:pos x="5740" y="30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30">
                    <a:moveTo>
                      <a:pt x="5740" y="0"/>
                    </a:moveTo>
                    <a:lnTo>
                      <a:pt x="0" y="0"/>
                    </a:lnTo>
                    <a:lnTo>
                      <a:pt x="0" y="30"/>
                    </a:lnTo>
                    <a:lnTo>
                      <a:pt x="5740" y="30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4118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167" name="Freeform 23"/>
              <p:cNvSpPr>
                <a:spLocks/>
              </p:cNvSpPr>
              <p:nvPr/>
            </p:nvSpPr>
            <p:spPr bwMode="hidden">
              <a:xfrm>
                <a:off x="0" y="186"/>
                <a:ext cx="5758" cy="24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24"/>
                  </a:cxn>
                  <a:cxn ang="0">
                    <a:pos x="5740" y="24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4118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168" name="Freeform 24"/>
              <p:cNvSpPr>
                <a:spLocks/>
              </p:cNvSpPr>
              <p:nvPr/>
            </p:nvSpPr>
            <p:spPr bwMode="hidden">
              <a:xfrm>
                <a:off x="0" y="475"/>
                <a:ext cx="5758" cy="24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24"/>
                  </a:cxn>
                  <a:cxn ang="0">
                    <a:pos x="5740" y="24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7843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169" name="Freeform 25"/>
              <p:cNvSpPr>
                <a:spLocks/>
              </p:cNvSpPr>
              <p:nvPr/>
            </p:nvSpPr>
            <p:spPr bwMode="hidden">
              <a:xfrm>
                <a:off x="0" y="337"/>
                <a:ext cx="5758" cy="24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24"/>
                  </a:cxn>
                  <a:cxn ang="0">
                    <a:pos x="5740" y="24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0980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170" name="Freeform 26"/>
              <p:cNvSpPr>
                <a:spLocks/>
              </p:cNvSpPr>
              <p:nvPr/>
            </p:nvSpPr>
            <p:spPr bwMode="hidden">
              <a:xfrm>
                <a:off x="0" y="600"/>
                <a:ext cx="5758" cy="24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24"/>
                  </a:cxn>
                  <a:cxn ang="0">
                    <a:pos x="5740" y="24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171" name="Freeform 27"/>
              <p:cNvSpPr>
                <a:spLocks/>
              </p:cNvSpPr>
              <p:nvPr/>
            </p:nvSpPr>
            <p:spPr bwMode="hidden">
              <a:xfrm>
                <a:off x="0" y="727"/>
                <a:ext cx="5758" cy="18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18"/>
                  </a:cxn>
                  <a:cxn ang="0">
                    <a:pos x="5740" y="18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1961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172" name="Freeform 28"/>
              <p:cNvSpPr>
                <a:spLocks/>
              </p:cNvSpPr>
              <p:nvPr/>
            </p:nvSpPr>
            <p:spPr bwMode="hidden">
              <a:xfrm>
                <a:off x="0" y="841"/>
                <a:ext cx="5758" cy="18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18"/>
                  </a:cxn>
                  <a:cxn ang="0">
                    <a:pos x="5740" y="18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1961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173" name="Freeform 29"/>
              <p:cNvSpPr>
                <a:spLocks/>
              </p:cNvSpPr>
              <p:nvPr/>
            </p:nvSpPr>
            <p:spPr bwMode="hidden">
              <a:xfrm>
                <a:off x="0" y="943"/>
                <a:ext cx="5758" cy="18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18"/>
                  </a:cxn>
                  <a:cxn ang="0">
                    <a:pos x="5740" y="18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1961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grpSp>
            <p:nvGrpSpPr>
              <p:cNvPr id="6174" name="Group 30"/>
              <p:cNvGrpSpPr>
                <a:grpSpLocks/>
              </p:cNvGrpSpPr>
              <p:nvPr/>
            </p:nvGrpSpPr>
            <p:grpSpPr bwMode="auto">
              <a:xfrm>
                <a:off x="0" y="0"/>
                <a:ext cx="5758" cy="1045"/>
                <a:chOff x="0" y="0"/>
                <a:chExt cx="5758" cy="1045"/>
              </a:xfrm>
            </p:grpSpPr>
            <p:sp>
              <p:nvSpPr>
                <p:cNvPr id="6175" name="Freeform 31"/>
                <p:cNvSpPr>
                  <a:spLocks/>
                </p:cNvSpPr>
                <p:nvPr/>
              </p:nvSpPr>
              <p:spPr bwMode="hidden">
                <a:xfrm>
                  <a:off x="2849" y="0"/>
                  <a:ext cx="42" cy="1045"/>
                </a:xfrm>
                <a:custGeom>
                  <a:avLst/>
                  <a:gdLst/>
                  <a:ahLst/>
                  <a:cxnLst>
                    <a:cxn ang="0">
                      <a:pos x="18" y="1043"/>
                    </a:cxn>
                    <a:cxn ang="0">
                      <a:pos x="42" y="1043"/>
                    </a:cxn>
                    <a:cxn ang="0">
                      <a:pos x="42" y="0"/>
                    </a:cxn>
                    <a:cxn ang="0">
                      <a:pos x="0" y="0"/>
                    </a:cxn>
                    <a:cxn ang="0">
                      <a:pos x="0" y="1043"/>
                    </a:cxn>
                    <a:cxn ang="0">
                      <a:pos x="18" y="1043"/>
                    </a:cxn>
                    <a:cxn ang="0">
                      <a:pos x="18" y="1043"/>
                    </a:cxn>
                  </a:cxnLst>
                  <a:rect l="0" t="0" r="r" b="b"/>
                  <a:pathLst>
                    <a:path w="42" h="1043">
                      <a:moveTo>
                        <a:pt x="18" y="1043"/>
                      </a:moveTo>
                      <a:lnTo>
                        <a:pt x="42" y="1043"/>
                      </a:lnTo>
                      <a:lnTo>
                        <a:pt x="42" y="0"/>
                      </a:lnTo>
                      <a:lnTo>
                        <a:pt x="0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76" name="Freeform 32"/>
                <p:cNvSpPr>
                  <a:spLocks/>
                </p:cNvSpPr>
                <p:nvPr/>
              </p:nvSpPr>
              <p:spPr bwMode="hidden">
                <a:xfrm>
                  <a:off x="2400" y="0"/>
                  <a:ext cx="155" cy="1045"/>
                </a:xfrm>
                <a:custGeom>
                  <a:avLst/>
                  <a:gdLst/>
                  <a:ahLst/>
                  <a:cxnLst>
                    <a:cxn ang="0">
                      <a:pos x="131" y="1043"/>
                    </a:cxn>
                    <a:cxn ang="0">
                      <a:pos x="155" y="1043"/>
                    </a:cxn>
                    <a:cxn ang="0">
                      <a:pos x="42" y="0"/>
                    </a:cxn>
                    <a:cxn ang="0">
                      <a:pos x="0" y="0"/>
                    </a:cxn>
                    <a:cxn ang="0">
                      <a:pos x="113" y="1043"/>
                    </a:cxn>
                    <a:cxn ang="0">
                      <a:pos x="131" y="1043"/>
                    </a:cxn>
                    <a:cxn ang="0">
                      <a:pos x="131" y="1043"/>
                    </a:cxn>
                  </a:cxnLst>
                  <a:rect l="0" t="0" r="r" b="b"/>
                  <a:pathLst>
                    <a:path w="155" h="1043">
                      <a:moveTo>
                        <a:pt x="131" y="1043"/>
                      </a:moveTo>
                      <a:lnTo>
                        <a:pt x="155" y="1043"/>
                      </a:lnTo>
                      <a:lnTo>
                        <a:pt x="42" y="0"/>
                      </a:lnTo>
                      <a:lnTo>
                        <a:pt x="0" y="0"/>
                      </a:lnTo>
                      <a:lnTo>
                        <a:pt x="113" y="1043"/>
                      </a:lnTo>
                      <a:lnTo>
                        <a:pt x="131" y="1043"/>
                      </a:lnTo>
                      <a:lnTo>
                        <a:pt x="131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77" name="Freeform 33"/>
                <p:cNvSpPr>
                  <a:spLocks/>
                </p:cNvSpPr>
                <p:nvPr/>
              </p:nvSpPr>
              <p:spPr bwMode="hidden">
                <a:xfrm>
                  <a:off x="1967" y="0"/>
                  <a:ext cx="240" cy="1045"/>
                </a:xfrm>
                <a:custGeom>
                  <a:avLst/>
                  <a:gdLst/>
                  <a:ahLst/>
                  <a:cxnLst>
                    <a:cxn ang="0">
                      <a:pos x="221" y="1043"/>
                    </a:cxn>
                    <a:cxn ang="0">
                      <a:pos x="239" y="1043"/>
                    </a:cxn>
                    <a:cxn ang="0">
                      <a:pos x="36" y="0"/>
                    </a:cxn>
                    <a:cxn ang="0">
                      <a:pos x="0" y="0"/>
                    </a:cxn>
                    <a:cxn ang="0">
                      <a:pos x="203" y="1043"/>
                    </a:cxn>
                    <a:cxn ang="0">
                      <a:pos x="221" y="1043"/>
                    </a:cxn>
                    <a:cxn ang="0">
                      <a:pos x="221" y="1043"/>
                    </a:cxn>
                  </a:cxnLst>
                  <a:rect l="0" t="0" r="r" b="b"/>
                  <a:pathLst>
                    <a:path w="239" h="1043">
                      <a:moveTo>
                        <a:pt x="221" y="1043"/>
                      </a:moveTo>
                      <a:lnTo>
                        <a:pt x="239" y="1043"/>
                      </a:lnTo>
                      <a:lnTo>
                        <a:pt x="36" y="0"/>
                      </a:lnTo>
                      <a:lnTo>
                        <a:pt x="0" y="0"/>
                      </a:lnTo>
                      <a:lnTo>
                        <a:pt x="203" y="1043"/>
                      </a:lnTo>
                      <a:lnTo>
                        <a:pt x="221" y="1043"/>
                      </a:lnTo>
                      <a:lnTo>
                        <a:pt x="221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78" name="Freeform 34"/>
                <p:cNvSpPr>
                  <a:spLocks/>
                </p:cNvSpPr>
                <p:nvPr/>
              </p:nvSpPr>
              <p:spPr bwMode="hidden">
                <a:xfrm>
                  <a:off x="1554" y="0"/>
                  <a:ext cx="353" cy="1045"/>
                </a:xfrm>
                <a:custGeom>
                  <a:avLst/>
                  <a:gdLst/>
                  <a:ahLst/>
                  <a:cxnLst>
                    <a:cxn ang="0">
                      <a:pos x="334" y="1043"/>
                    </a:cxn>
                    <a:cxn ang="0">
                      <a:pos x="352" y="1043"/>
                    </a:cxn>
                    <a:cxn ang="0">
                      <a:pos x="41" y="0"/>
                    </a:cxn>
                    <a:cxn ang="0">
                      <a:pos x="0" y="0"/>
                    </a:cxn>
                    <a:cxn ang="0">
                      <a:pos x="311" y="1043"/>
                    </a:cxn>
                    <a:cxn ang="0">
                      <a:pos x="334" y="1043"/>
                    </a:cxn>
                    <a:cxn ang="0">
                      <a:pos x="334" y="1043"/>
                    </a:cxn>
                  </a:cxnLst>
                  <a:rect l="0" t="0" r="r" b="b"/>
                  <a:pathLst>
                    <a:path w="352" h="1043">
                      <a:moveTo>
                        <a:pt x="334" y="1043"/>
                      </a:moveTo>
                      <a:lnTo>
                        <a:pt x="352" y="1043"/>
                      </a:lnTo>
                      <a:lnTo>
                        <a:pt x="41" y="0"/>
                      </a:lnTo>
                      <a:lnTo>
                        <a:pt x="0" y="0"/>
                      </a:lnTo>
                      <a:lnTo>
                        <a:pt x="311" y="1043"/>
                      </a:lnTo>
                      <a:lnTo>
                        <a:pt x="334" y="1043"/>
                      </a:lnTo>
                      <a:lnTo>
                        <a:pt x="334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79" name="Freeform 35"/>
                <p:cNvSpPr>
                  <a:spLocks/>
                </p:cNvSpPr>
                <p:nvPr/>
              </p:nvSpPr>
              <p:spPr bwMode="hidden">
                <a:xfrm>
                  <a:off x="1134" y="0"/>
                  <a:ext cx="450" cy="1045"/>
                </a:xfrm>
                <a:custGeom>
                  <a:avLst/>
                  <a:gdLst/>
                  <a:ahLst/>
                  <a:cxnLst>
                    <a:cxn ang="0">
                      <a:pos x="425" y="1043"/>
                    </a:cxn>
                    <a:cxn ang="0">
                      <a:pos x="449" y="1043"/>
                    </a:cxn>
                    <a:cxn ang="0">
                      <a:pos x="42" y="0"/>
                    </a:cxn>
                    <a:cxn ang="0">
                      <a:pos x="0" y="0"/>
                    </a:cxn>
                    <a:cxn ang="0">
                      <a:pos x="407" y="1043"/>
                    </a:cxn>
                    <a:cxn ang="0">
                      <a:pos x="425" y="1043"/>
                    </a:cxn>
                    <a:cxn ang="0">
                      <a:pos x="425" y="1043"/>
                    </a:cxn>
                  </a:cxnLst>
                  <a:rect l="0" t="0" r="r" b="b"/>
                  <a:pathLst>
                    <a:path w="449" h="1043">
                      <a:moveTo>
                        <a:pt x="425" y="1043"/>
                      </a:moveTo>
                      <a:lnTo>
                        <a:pt x="449" y="1043"/>
                      </a:lnTo>
                      <a:lnTo>
                        <a:pt x="42" y="0"/>
                      </a:lnTo>
                      <a:lnTo>
                        <a:pt x="0" y="0"/>
                      </a:lnTo>
                      <a:lnTo>
                        <a:pt x="407" y="1043"/>
                      </a:lnTo>
                      <a:lnTo>
                        <a:pt x="425" y="1043"/>
                      </a:lnTo>
                      <a:lnTo>
                        <a:pt x="425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80" name="Freeform 36"/>
                <p:cNvSpPr>
                  <a:spLocks/>
                </p:cNvSpPr>
                <p:nvPr/>
              </p:nvSpPr>
              <p:spPr bwMode="hidden">
                <a:xfrm>
                  <a:off x="714" y="0"/>
                  <a:ext cx="540" cy="1045"/>
                </a:xfrm>
                <a:custGeom>
                  <a:avLst/>
                  <a:gdLst/>
                  <a:ahLst/>
                  <a:cxnLst>
                    <a:cxn ang="0">
                      <a:pos x="520" y="1043"/>
                    </a:cxn>
                    <a:cxn ang="0">
                      <a:pos x="538" y="1043"/>
                    </a:cxn>
                    <a:cxn ang="0">
                      <a:pos x="41" y="0"/>
                    </a:cxn>
                    <a:cxn ang="0">
                      <a:pos x="0" y="0"/>
                    </a:cxn>
                    <a:cxn ang="0">
                      <a:pos x="496" y="1043"/>
                    </a:cxn>
                    <a:cxn ang="0">
                      <a:pos x="520" y="1043"/>
                    </a:cxn>
                    <a:cxn ang="0">
                      <a:pos x="520" y="1043"/>
                    </a:cxn>
                  </a:cxnLst>
                  <a:rect l="0" t="0" r="r" b="b"/>
                  <a:pathLst>
                    <a:path w="538" h="1043">
                      <a:moveTo>
                        <a:pt x="520" y="1043"/>
                      </a:moveTo>
                      <a:lnTo>
                        <a:pt x="538" y="1043"/>
                      </a:lnTo>
                      <a:lnTo>
                        <a:pt x="41" y="0"/>
                      </a:lnTo>
                      <a:lnTo>
                        <a:pt x="0" y="0"/>
                      </a:lnTo>
                      <a:lnTo>
                        <a:pt x="496" y="1043"/>
                      </a:lnTo>
                      <a:lnTo>
                        <a:pt x="520" y="1043"/>
                      </a:lnTo>
                      <a:lnTo>
                        <a:pt x="520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81" name="Freeform 37"/>
                <p:cNvSpPr>
                  <a:spLocks/>
                </p:cNvSpPr>
                <p:nvPr/>
              </p:nvSpPr>
              <p:spPr bwMode="hidden">
                <a:xfrm>
                  <a:off x="306" y="0"/>
                  <a:ext cx="642" cy="1045"/>
                </a:xfrm>
                <a:custGeom>
                  <a:avLst/>
                  <a:gdLst/>
                  <a:ahLst/>
                  <a:cxnLst>
                    <a:cxn ang="0">
                      <a:pos x="622" y="1043"/>
                    </a:cxn>
                    <a:cxn ang="0">
                      <a:pos x="640" y="1043"/>
                    </a:cxn>
                    <a:cxn ang="0">
                      <a:pos x="48" y="0"/>
                    </a:cxn>
                    <a:cxn ang="0">
                      <a:pos x="0" y="0"/>
                    </a:cxn>
                    <a:cxn ang="0">
                      <a:pos x="598" y="1043"/>
                    </a:cxn>
                    <a:cxn ang="0">
                      <a:pos x="622" y="1043"/>
                    </a:cxn>
                    <a:cxn ang="0">
                      <a:pos x="622" y="1043"/>
                    </a:cxn>
                  </a:cxnLst>
                  <a:rect l="0" t="0" r="r" b="b"/>
                  <a:pathLst>
                    <a:path w="640" h="1043">
                      <a:moveTo>
                        <a:pt x="622" y="1043"/>
                      </a:moveTo>
                      <a:lnTo>
                        <a:pt x="640" y="1043"/>
                      </a:lnTo>
                      <a:lnTo>
                        <a:pt x="48" y="0"/>
                      </a:lnTo>
                      <a:lnTo>
                        <a:pt x="0" y="0"/>
                      </a:lnTo>
                      <a:lnTo>
                        <a:pt x="598" y="1043"/>
                      </a:lnTo>
                      <a:lnTo>
                        <a:pt x="622" y="1043"/>
                      </a:lnTo>
                      <a:lnTo>
                        <a:pt x="622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82" name="Freeform 38"/>
                <p:cNvSpPr>
                  <a:spLocks/>
                </p:cNvSpPr>
                <p:nvPr/>
              </p:nvSpPr>
              <p:spPr bwMode="hidden">
                <a:xfrm>
                  <a:off x="0" y="108"/>
                  <a:ext cx="630" cy="937"/>
                </a:xfrm>
                <a:custGeom>
                  <a:avLst/>
                  <a:gdLst/>
                  <a:ahLst/>
                  <a:cxnLst>
                    <a:cxn ang="0">
                      <a:pos x="604" y="935"/>
                    </a:cxn>
                    <a:cxn ang="0">
                      <a:pos x="628" y="935"/>
                    </a:cxn>
                    <a:cxn ang="0">
                      <a:pos x="0" y="0"/>
                    </a:cxn>
                    <a:cxn ang="0">
                      <a:pos x="0" y="66"/>
                    </a:cxn>
                    <a:cxn ang="0">
                      <a:pos x="580" y="935"/>
                    </a:cxn>
                    <a:cxn ang="0">
                      <a:pos x="604" y="935"/>
                    </a:cxn>
                    <a:cxn ang="0">
                      <a:pos x="604" y="935"/>
                    </a:cxn>
                  </a:cxnLst>
                  <a:rect l="0" t="0" r="r" b="b"/>
                  <a:pathLst>
                    <a:path w="628" h="935">
                      <a:moveTo>
                        <a:pt x="604" y="935"/>
                      </a:moveTo>
                      <a:lnTo>
                        <a:pt x="628" y="935"/>
                      </a:lnTo>
                      <a:lnTo>
                        <a:pt x="0" y="0"/>
                      </a:lnTo>
                      <a:lnTo>
                        <a:pt x="0" y="66"/>
                      </a:lnTo>
                      <a:lnTo>
                        <a:pt x="580" y="935"/>
                      </a:lnTo>
                      <a:lnTo>
                        <a:pt x="604" y="935"/>
                      </a:lnTo>
                      <a:lnTo>
                        <a:pt x="604" y="935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83" name="Freeform 39"/>
                <p:cNvSpPr>
                  <a:spLocks/>
                </p:cNvSpPr>
                <p:nvPr/>
              </p:nvSpPr>
              <p:spPr bwMode="hidden">
                <a:xfrm>
                  <a:off x="3191" y="0"/>
                  <a:ext cx="155" cy="1045"/>
                </a:xfrm>
                <a:custGeom>
                  <a:avLst/>
                  <a:gdLst/>
                  <a:ahLst/>
                  <a:cxnLst>
                    <a:cxn ang="0">
                      <a:pos x="18" y="1043"/>
                    </a:cxn>
                    <a:cxn ang="0">
                      <a:pos x="42" y="1043"/>
                    </a:cxn>
                    <a:cxn ang="0">
                      <a:pos x="155" y="0"/>
                    </a:cxn>
                    <a:cxn ang="0">
                      <a:pos x="114" y="0"/>
                    </a:cxn>
                    <a:cxn ang="0">
                      <a:pos x="0" y="1043"/>
                    </a:cxn>
                    <a:cxn ang="0">
                      <a:pos x="18" y="1043"/>
                    </a:cxn>
                    <a:cxn ang="0">
                      <a:pos x="18" y="1043"/>
                    </a:cxn>
                  </a:cxnLst>
                  <a:rect l="0" t="0" r="r" b="b"/>
                  <a:pathLst>
                    <a:path w="155" h="1043">
                      <a:moveTo>
                        <a:pt x="18" y="1043"/>
                      </a:moveTo>
                      <a:lnTo>
                        <a:pt x="42" y="1043"/>
                      </a:lnTo>
                      <a:lnTo>
                        <a:pt x="155" y="0"/>
                      </a:lnTo>
                      <a:lnTo>
                        <a:pt x="114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84" name="Freeform 40"/>
                <p:cNvSpPr>
                  <a:spLocks/>
                </p:cNvSpPr>
                <p:nvPr/>
              </p:nvSpPr>
              <p:spPr bwMode="hidden">
                <a:xfrm>
                  <a:off x="3533" y="0"/>
                  <a:ext cx="240" cy="1045"/>
                </a:xfrm>
                <a:custGeom>
                  <a:avLst/>
                  <a:gdLst/>
                  <a:ahLst/>
                  <a:cxnLst>
                    <a:cxn ang="0">
                      <a:pos x="18" y="1043"/>
                    </a:cxn>
                    <a:cxn ang="0">
                      <a:pos x="36" y="1043"/>
                    </a:cxn>
                    <a:cxn ang="0">
                      <a:pos x="239" y="0"/>
                    </a:cxn>
                    <a:cxn ang="0">
                      <a:pos x="203" y="0"/>
                    </a:cxn>
                    <a:cxn ang="0">
                      <a:pos x="0" y="1043"/>
                    </a:cxn>
                    <a:cxn ang="0">
                      <a:pos x="18" y="1043"/>
                    </a:cxn>
                    <a:cxn ang="0">
                      <a:pos x="18" y="1043"/>
                    </a:cxn>
                  </a:cxnLst>
                  <a:rect l="0" t="0" r="r" b="b"/>
                  <a:pathLst>
                    <a:path w="239" h="1043">
                      <a:moveTo>
                        <a:pt x="18" y="1043"/>
                      </a:moveTo>
                      <a:lnTo>
                        <a:pt x="36" y="1043"/>
                      </a:lnTo>
                      <a:lnTo>
                        <a:pt x="239" y="0"/>
                      </a:lnTo>
                      <a:lnTo>
                        <a:pt x="203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85" name="Freeform 41"/>
                <p:cNvSpPr>
                  <a:spLocks/>
                </p:cNvSpPr>
                <p:nvPr/>
              </p:nvSpPr>
              <p:spPr bwMode="hidden">
                <a:xfrm>
                  <a:off x="3821" y="0"/>
                  <a:ext cx="359" cy="1045"/>
                </a:xfrm>
                <a:custGeom>
                  <a:avLst/>
                  <a:gdLst/>
                  <a:ahLst/>
                  <a:cxnLst>
                    <a:cxn ang="0">
                      <a:pos x="24" y="1043"/>
                    </a:cxn>
                    <a:cxn ang="0">
                      <a:pos x="42" y="1043"/>
                    </a:cxn>
                    <a:cxn ang="0">
                      <a:pos x="358" y="0"/>
                    </a:cxn>
                    <a:cxn ang="0">
                      <a:pos x="317" y="0"/>
                    </a:cxn>
                    <a:cxn ang="0">
                      <a:pos x="0" y="1043"/>
                    </a:cxn>
                    <a:cxn ang="0">
                      <a:pos x="24" y="1043"/>
                    </a:cxn>
                    <a:cxn ang="0">
                      <a:pos x="24" y="1043"/>
                    </a:cxn>
                  </a:cxnLst>
                  <a:rect l="0" t="0" r="r" b="b"/>
                  <a:pathLst>
                    <a:path w="358" h="1043">
                      <a:moveTo>
                        <a:pt x="24" y="1043"/>
                      </a:moveTo>
                      <a:lnTo>
                        <a:pt x="42" y="1043"/>
                      </a:lnTo>
                      <a:lnTo>
                        <a:pt x="358" y="0"/>
                      </a:lnTo>
                      <a:lnTo>
                        <a:pt x="317" y="0"/>
                      </a:lnTo>
                      <a:lnTo>
                        <a:pt x="0" y="1043"/>
                      </a:lnTo>
                      <a:lnTo>
                        <a:pt x="24" y="1043"/>
                      </a:lnTo>
                      <a:lnTo>
                        <a:pt x="24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86" name="Freeform 42"/>
                <p:cNvSpPr>
                  <a:spLocks/>
                </p:cNvSpPr>
                <p:nvPr/>
              </p:nvSpPr>
              <p:spPr bwMode="hidden">
                <a:xfrm>
                  <a:off x="4139" y="0"/>
                  <a:ext cx="449" cy="1045"/>
                </a:xfrm>
                <a:custGeom>
                  <a:avLst/>
                  <a:gdLst/>
                  <a:ahLst/>
                  <a:cxnLst>
                    <a:cxn ang="0">
                      <a:pos x="18" y="1043"/>
                    </a:cxn>
                    <a:cxn ang="0">
                      <a:pos x="41" y="1043"/>
                    </a:cxn>
                    <a:cxn ang="0">
                      <a:pos x="448" y="0"/>
                    </a:cxn>
                    <a:cxn ang="0">
                      <a:pos x="406" y="0"/>
                    </a:cxn>
                    <a:cxn ang="0">
                      <a:pos x="0" y="1043"/>
                    </a:cxn>
                    <a:cxn ang="0">
                      <a:pos x="18" y="1043"/>
                    </a:cxn>
                    <a:cxn ang="0">
                      <a:pos x="18" y="1043"/>
                    </a:cxn>
                  </a:cxnLst>
                  <a:rect l="0" t="0" r="r" b="b"/>
                  <a:pathLst>
                    <a:path w="448" h="1043">
                      <a:moveTo>
                        <a:pt x="18" y="1043"/>
                      </a:moveTo>
                      <a:lnTo>
                        <a:pt x="41" y="1043"/>
                      </a:lnTo>
                      <a:lnTo>
                        <a:pt x="448" y="0"/>
                      </a:lnTo>
                      <a:lnTo>
                        <a:pt x="406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87" name="Freeform 43"/>
                <p:cNvSpPr>
                  <a:spLocks/>
                </p:cNvSpPr>
                <p:nvPr/>
              </p:nvSpPr>
              <p:spPr bwMode="hidden">
                <a:xfrm>
                  <a:off x="4480" y="0"/>
                  <a:ext cx="541" cy="1045"/>
                </a:xfrm>
                <a:custGeom>
                  <a:avLst/>
                  <a:gdLst/>
                  <a:ahLst/>
                  <a:cxnLst>
                    <a:cxn ang="0">
                      <a:pos x="18" y="1043"/>
                    </a:cxn>
                    <a:cxn ang="0">
                      <a:pos x="42" y="1043"/>
                    </a:cxn>
                    <a:cxn ang="0">
                      <a:pos x="539" y="0"/>
                    </a:cxn>
                    <a:cxn ang="0">
                      <a:pos x="497" y="0"/>
                    </a:cxn>
                    <a:cxn ang="0">
                      <a:pos x="0" y="1043"/>
                    </a:cxn>
                    <a:cxn ang="0">
                      <a:pos x="18" y="1043"/>
                    </a:cxn>
                    <a:cxn ang="0">
                      <a:pos x="18" y="1043"/>
                    </a:cxn>
                  </a:cxnLst>
                  <a:rect l="0" t="0" r="r" b="b"/>
                  <a:pathLst>
                    <a:path w="539" h="1043">
                      <a:moveTo>
                        <a:pt x="18" y="1043"/>
                      </a:moveTo>
                      <a:lnTo>
                        <a:pt x="42" y="1043"/>
                      </a:lnTo>
                      <a:lnTo>
                        <a:pt x="539" y="0"/>
                      </a:lnTo>
                      <a:lnTo>
                        <a:pt x="497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88" name="Freeform 44"/>
                <p:cNvSpPr>
                  <a:spLocks/>
                </p:cNvSpPr>
                <p:nvPr/>
              </p:nvSpPr>
              <p:spPr bwMode="hidden">
                <a:xfrm>
                  <a:off x="4768" y="0"/>
                  <a:ext cx="642" cy="1045"/>
                </a:xfrm>
                <a:custGeom>
                  <a:avLst/>
                  <a:gdLst/>
                  <a:ahLst/>
                  <a:cxnLst>
                    <a:cxn ang="0">
                      <a:pos x="18" y="1043"/>
                    </a:cxn>
                    <a:cxn ang="0">
                      <a:pos x="42" y="1043"/>
                    </a:cxn>
                    <a:cxn ang="0">
                      <a:pos x="640" y="0"/>
                    </a:cxn>
                    <a:cxn ang="0">
                      <a:pos x="592" y="0"/>
                    </a:cxn>
                    <a:cxn ang="0">
                      <a:pos x="0" y="1043"/>
                    </a:cxn>
                    <a:cxn ang="0">
                      <a:pos x="18" y="1043"/>
                    </a:cxn>
                    <a:cxn ang="0">
                      <a:pos x="18" y="1043"/>
                    </a:cxn>
                  </a:cxnLst>
                  <a:rect l="0" t="0" r="r" b="b"/>
                  <a:pathLst>
                    <a:path w="640" h="1043">
                      <a:moveTo>
                        <a:pt x="18" y="1043"/>
                      </a:moveTo>
                      <a:lnTo>
                        <a:pt x="42" y="1043"/>
                      </a:lnTo>
                      <a:lnTo>
                        <a:pt x="640" y="0"/>
                      </a:lnTo>
                      <a:lnTo>
                        <a:pt x="592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89" name="Freeform 45"/>
                <p:cNvSpPr>
                  <a:spLocks/>
                </p:cNvSpPr>
                <p:nvPr/>
              </p:nvSpPr>
              <p:spPr bwMode="hidden">
                <a:xfrm>
                  <a:off x="5086" y="48"/>
                  <a:ext cx="672" cy="997"/>
                </a:xfrm>
                <a:custGeom>
                  <a:avLst/>
                  <a:gdLst/>
                  <a:ahLst/>
                  <a:cxnLst>
                    <a:cxn ang="0">
                      <a:pos x="24" y="995"/>
                    </a:cxn>
                    <a:cxn ang="0">
                      <a:pos x="48" y="995"/>
                    </a:cxn>
                    <a:cxn ang="0">
                      <a:pos x="670" y="72"/>
                    </a:cxn>
                    <a:cxn ang="0">
                      <a:pos x="670" y="0"/>
                    </a:cxn>
                    <a:cxn ang="0">
                      <a:pos x="0" y="995"/>
                    </a:cxn>
                    <a:cxn ang="0">
                      <a:pos x="24" y="995"/>
                    </a:cxn>
                    <a:cxn ang="0">
                      <a:pos x="24" y="995"/>
                    </a:cxn>
                  </a:cxnLst>
                  <a:rect l="0" t="0" r="r" b="b"/>
                  <a:pathLst>
                    <a:path w="670" h="995">
                      <a:moveTo>
                        <a:pt x="24" y="995"/>
                      </a:moveTo>
                      <a:lnTo>
                        <a:pt x="48" y="995"/>
                      </a:lnTo>
                      <a:lnTo>
                        <a:pt x="670" y="72"/>
                      </a:lnTo>
                      <a:lnTo>
                        <a:pt x="670" y="0"/>
                      </a:lnTo>
                      <a:lnTo>
                        <a:pt x="0" y="995"/>
                      </a:lnTo>
                      <a:lnTo>
                        <a:pt x="24" y="995"/>
                      </a:lnTo>
                      <a:lnTo>
                        <a:pt x="24" y="995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6190" name="Group 46"/>
              <p:cNvGrpSpPr>
                <a:grpSpLocks/>
              </p:cNvGrpSpPr>
              <p:nvPr/>
            </p:nvGrpSpPr>
            <p:grpSpPr bwMode="auto">
              <a:xfrm>
                <a:off x="0" y="558"/>
                <a:ext cx="5758" cy="487"/>
                <a:chOff x="0" y="558"/>
                <a:chExt cx="5758" cy="487"/>
              </a:xfrm>
            </p:grpSpPr>
            <p:sp>
              <p:nvSpPr>
                <p:cNvPr id="6191" name="Freeform 47"/>
                <p:cNvSpPr>
                  <a:spLocks/>
                </p:cNvSpPr>
                <p:nvPr/>
              </p:nvSpPr>
              <p:spPr bwMode="hidden">
                <a:xfrm>
                  <a:off x="0" y="618"/>
                  <a:ext cx="306" cy="427"/>
                </a:xfrm>
                <a:custGeom>
                  <a:avLst/>
                  <a:gdLst/>
                  <a:ahLst/>
                  <a:cxnLst>
                    <a:cxn ang="0">
                      <a:pos x="281" y="426"/>
                    </a:cxn>
                    <a:cxn ang="0">
                      <a:pos x="305" y="426"/>
                    </a:cxn>
                    <a:cxn ang="0">
                      <a:pos x="0" y="0"/>
                    </a:cxn>
                    <a:cxn ang="0">
                      <a:pos x="0" y="66"/>
                    </a:cxn>
                    <a:cxn ang="0">
                      <a:pos x="251" y="426"/>
                    </a:cxn>
                    <a:cxn ang="0">
                      <a:pos x="281" y="426"/>
                    </a:cxn>
                    <a:cxn ang="0">
                      <a:pos x="281" y="426"/>
                    </a:cxn>
                  </a:cxnLst>
                  <a:rect l="0" t="0" r="r" b="b"/>
                  <a:pathLst>
                    <a:path w="305" h="426">
                      <a:moveTo>
                        <a:pt x="281" y="426"/>
                      </a:moveTo>
                      <a:lnTo>
                        <a:pt x="305" y="426"/>
                      </a:lnTo>
                      <a:lnTo>
                        <a:pt x="0" y="0"/>
                      </a:lnTo>
                      <a:lnTo>
                        <a:pt x="0" y="66"/>
                      </a:lnTo>
                      <a:lnTo>
                        <a:pt x="251" y="426"/>
                      </a:lnTo>
                      <a:lnTo>
                        <a:pt x="281" y="426"/>
                      </a:lnTo>
                      <a:lnTo>
                        <a:pt x="281" y="42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92" name="Freeform 48"/>
                <p:cNvSpPr>
                  <a:spLocks/>
                </p:cNvSpPr>
                <p:nvPr/>
              </p:nvSpPr>
              <p:spPr bwMode="hidden">
                <a:xfrm>
                  <a:off x="5410" y="558"/>
                  <a:ext cx="348" cy="487"/>
                </a:xfrm>
                <a:custGeom>
                  <a:avLst/>
                  <a:gdLst/>
                  <a:ahLst/>
                  <a:cxnLst>
                    <a:cxn ang="0">
                      <a:pos x="24" y="486"/>
                    </a:cxn>
                    <a:cxn ang="0">
                      <a:pos x="48" y="486"/>
                    </a:cxn>
                    <a:cxn ang="0">
                      <a:pos x="347" y="72"/>
                    </a:cxn>
                    <a:cxn ang="0">
                      <a:pos x="347" y="0"/>
                    </a:cxn>
                    <a:cxn ang="0">
                      <a:pos x="0" y="486"/>
                    </a:cxn>
                    <a:cxn ang="0">
                      <a:pos x="24" y="486"/>
                    </a:cxn>
                    <a:cxn ang="0">
                      <a:pos x="24" y="486"/>
                    </a:cxn>
                  </a:cxnLst>
                  <a:rect l="0" t="0" r="r" b="b"/>
                  <a:pathLst>
                    <a:path w="347" h="486">
                      <a:moveTo>
                        <a:pt x="24" y="486"/>
                      </a:moveTo>
                      <a:lnTo>
                        <a:pt x="48" y="486"/>
                      </a:lnTo>
                      <a:lnTo>
                        <a:pt x="347" y="72"/>
                      </a:lnTo>
                      <a:lnTo>
                        <a:pt x="347" y="0"/>
                      </a:lnTo>
                      <a:lnTo>
                        <a:pt x="0" y="486"/>
                      </a:lnTo>
                      <a:lnTo>
                        <a:pt x="24" y="486"/>
                      </a:lnTo>
                      <a:lnTo>
                        <a:pt x="24" y="48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6193" name="Group 49"/>
              <p:cNvGrpSpPr>
                <a:grpSpLocks/>
              </p:cNvGrpSpPr>
              <p:nvPr/>
            </p:nvGrpSpPr>
            <p:grpSpPr bwMode="auto">
              <a:xfrm>
                <a:off x="264" y="1039"/>
                <a:ext cx="5200" cy="3280"/>
                <a:chOff x="264" y="1039"/>
                <a:chExt cx="5200" cy="3280"/>
              </a:xfrm>
            </p:grpSpPr>
            <p:sp>
              <p:nvSpPr>
                <p:cNvPr id="6194" name="Freeform 50"/>
                <p:cNvSpPr>
                  <a:spLocks/>
                </p:cNvSpPr>
                <p:nvPr/>
              </p:nvSpPr>
              <p:spPr bwMode="hidden">
                <a:xfrm>
                  <a:off x="2849" y="1039"/>
                  <a:ext cx="42" cy="3280"/>
                </a:xfrm>
                <a:custGeom>
                  <a:avLst/>
                  <a:gdLst/>
                  <a:ahLst/>
                  <a:cxnLst>
                    <a:cxn ang="0">
                      <a:pos x="18" y="0"/>
                    </a:cxn>
                    <a:cxn ang="0">
                      <a:pos x="0" y="0"/>
                    </a:cxn>
                    <a:cxn ang="0">
                      <a:pos x="0" y="3273"/>
                    </a:cxn>
                    <a:cxn ang="0">
                      <a:pos x="42" y="3273"/>
                    </a:cxn>
                    <a:cxn ang="0">
                      <a:pos x="42" y="0"/>
                    </a:cxn>
                    <a:cxn ang="0">
                      <a:pos x="18" y="0"/>
                    </a:cxn>
                    <a:cxn ang="0">
                      <a:pos x="18" y="0"/>
                    </a:cxn>
                  </a:cxnLst>
                  <a:rect l="0" t="0" r="r" b="b"/>
                  <a:pathLst>
                    <a:path w="42" h="3273">
                      <a:moveTo>
                        <a:pt x="18" y="0"/>
                      </a:moveTo>
                      <a:lnTo>
                        <a:pt x="0" y="0"/>
                      </a:lnTo>
                      <a:lnTo>
                        <a:pt x="0" y="3273"/>
                      </a:lnTo>
                      <a:lnTo>
                        <a:pt x="42" y="3273"/>
                      </a:lnTo>
                      <a:lnTo>
                        <a:pt x="42" y="0"/>
                      </a:lnTo>
                      <a:lnTo>
                        <a:pt x="18" y="0"/>
                      </a:lnTo>
                      <a:lnTo>
                        <a:pt x="18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95" name="Freeform 51"/>
                <p:cNvSpPr>
                  <a:spLocks/>
                </p:cNvSpPr>
                <p:nvPr/>
              </p:nvSpPr>
              <p:spPr bwMode="hidden">
                <a:xfrm>
                  <a:off x="2154" y="1039"/>
                  <a:ext cx="401" cy="3280"/>
                </a:xfrm>
                <a:custGeom>
                  <a:avLst/>
                  <a:gdLst/>
                  <a:ahLst/>
                  <a:cxnLst>
                    <a:cxn ang="0">
                      <a:pos x="376" y="0"/>
                    </a:cxn>
                    <a:cxn ang="0">
                      <a:pos x="358" y="0"/>
                    </a:cxn>
                    <a:cxn ang="0">
                      <a:pos x="0" y="3273"/>
                    </a:cxn>
                    <a:cxn ang="0">
                      <a:pos x="41" y="3273"/>
                    </a:cxn>
                    <a:cxn ang="0">
                      <a:pos x="400" y="0"/>
                    </a:cxn>
                    <a:cxn ang="0">
                      <a:pos x="376" y="0"/>
                    </a:cxn>
                    <a:cxn ang="0">
                      <a:pos x="376" y="0"/>
                    </a:cxn>
                  </a:cxnLst>
                  <a:rect l="0" t="0" r="r" b="b"/>
                  <a:pathLst>
                    <a:path w="400" h="3273">
                      <a:moveTo>
                        <a:pt x="376" y="0"/>
                      </a:moveTo>
                      <a:lnTo>
                        <a:pt x="358" y="0"/>
                      </a:lnTo>
                      <a:lnTo>
                        <a:pt x="0" y="3273"/>
                      </a:lnTo>
                      <a:lnTo>
                        <a:pt x="41" y="3273"/>
                      </a:lnTo>
                      <a:lnTo>
                        <a:pt x="400" y="0"/>
                      </a:lnTo>
                      <a:lnTo>
                        <a:pt x="376" y="0"/>
                      </a:lnTo>
                      <a:lnTo>
                        <a:pt x="376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96" name="Freeform 52"/>
                <p:cNvSpPr>
                  <a:spLocks/>
                </p:cNvSpPr>
                <p:nvPr/>
              </p:nvSpPr>
              <p:spPr bwMode="hidden">
                <a:xfrm>
                  <a:off x="1530" y="1039"/>
                  <a:ext cx="677" cy="3280"/>
                </a:xfrm>
                <a:custGeom>
                  <a:avLst/>
                  <a:gdLst/>
                  <a:ahLst/>
                  <a:cxnLst>
                    <a:cxn ang="0">
                      <a:pos x="657" y="0"/>
                    </a:cxn>
                    <a:cxn ang="0">
                      <a:pos x="639" y="0"/>
                    </a:cxn>
                    <a:cxn ang="0">
                      <a:pos x="0" y="3273"/>
                    </a:cxn>
                    <a:cxn ang="0">
                      <a:pos x="42" y="3273"/>
                    </a:cxn>
                    <a:cxn ang="0">
                      <a:pos x="675" y="0"/>
                    </a:cxn>
                    <a:cxn ang="0">
                      <a:pos x="657" y="0"/>
                    </a:cxn>
                    <a:cxn ang="0">
                      <a:pos x="657" y="0"/>
                    </a:cxn>
                  </a:cxnLst>
                  <a:rect l="0" t="0" r="r" b="b"/>
                  <a:pathLst>
                    <a:path w="675" h="3273">
                      <a:moveTo>
                        <a:pt x="657" y="0"/>
                      </a:moveTo>
                      <a:lnTo>
                        <a:pt x="639" y="0"/>
                      </a:lnTo>
                      <a:lnTo>
                        <a:pt x="0" y="3273"/>
                      </a:lnTo>
                      <a:lnTo>
                        <a:pt x="42" y="3273"/>
                      </a:lnTo>
                      <a:lnTo>
                        <a:pt x="675" y="0"/>
                      </a:lnTo>
                      <a:lnTo>
                        <a:pt x="657" y="0"/>
                      </a:lnTo>
                      <a:lnTo>
                        <a:pt x="657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97" name="Freeform 53"/>
                <p:cNvSpPr>
                  <a:spLocks/>
                </p:cNvSpPr>
                <p:nvPr/>
              </p:nvSpPr>
              <p:spPr bwMode="hidden">
                <a:xfrm>
                  <a:off x="876" y="1039"/>
                  <a:ext cx="1031" cy="3280"/>
                </a:xfrm>
                <a:custGeom>
                  <a:avLst/>
                  <a:gdLst/>
                  <a:ahLst/>
                  <a:cxnLst>
                    <a:cxn ang="0">
                      <a:pos x="1013" y="0"/>
                    </a:cxn>
                    <a:cxn ang="0">
                      <a:pos x="990" y="0"/>
                    </a:cxn>
                    <a:cxn ang="0">
                      <a:pos x="0" y="3280"/>
                    </a:cxn>
                    <a:cxn ang="0">
                      <a:pos x="42" y="3280"/>
                    </a:cxn>
                    <a:cxn ang="0">
                      <a:pos x="1031" y="4"/>
                    </a:cxn>
                    <a:cxn ang="0">
                      <a:pos x="1013" y="0"/>
                    </a:cxn>
                    <a:cxn ang="0">
                      <a:pos x="1013" y="0"/>
                    </a:cxn>
                  </a:cxnLst>
                  <a:rect l="0" t="0" r="r" b="b"/>
                  <a:pathLst>
                    <a:path w="1031" h="3280">
                      <a:moveTo>
                        <a:pt x="1013" y="0"/>
                      </a:moveTo>
                      <a:lnTo>
                        <a:pt x="990" y="0"/>
                      </a:lnTo>
                      <a:lnTo>
                        <a:pt x="0" y="3280"/>
                      </a:lnTo>
                      <a:lnTo>
                        <a:pt x="42" y="3280"/>
                      </a:lnTo>
                      <a:lnTo>
                        <a:pt x="1031" y="4"/>
                      </a:lnTo>
                      <a:lnTo>
                        <a:pt x="1013" y="0"/>
                      </a:lnTo>
                      <a:lnTo>
                        <a:pt x="1013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98" name="Freeform 54"/>
                <p:cNvSpPr>
                  <a:spLocks/>
                </p:cNvSpPr>
                <p:nvPr/>
              </p:nvSpPr>
              <p:spPr bwMode="hidden">
                <a:xfrm>
                  <a:off x="264" y="1039"/>
                  <a:ext cx="1319" cy="3280"/>
                </a:xfrm>
                <a:custGeom>
                  <a:avLst/>
                  <a:gdLst/>
                  <a:ahLst/>
                  <a:cxnLst>
                    <a:cxn ang="0">
                      <a:pos x="1296" y="0"/>
                    </a:cxn>
                    <a:cxn ang="0">
                      <a:pos x="1278" y="0"/>
                    </a:cxn>
                    <a:cxn ang="0">
                      <a:pos x="0" y="3280"/>
                    </a:cxn>
                    <a:cxn ang="0">
                      <a:pos x="42" y="3280"/>
                    </a:cxn>
                    <a:cxn ang="0">
                      <a:pos x="1319" y="5"/>
                    </a:cxn>
                    <a:cxn ang="0">
                      <a:pos x="1296" y="0"/>
                    </a:cxn>
                    <a:cxn ang="0">
                      <a:pos x="1296" y="0"/>
                    </a:cxn>
                  </a:cxnLst>
                  <a:rect l="0" t="0" r="r" b="b"/>
                  <a:pathLst>
                    <a:path w="1319" h="3280">
                      <a:moveTo>
                        <a:pt x="1296" y="0"/>
                      </a:moveTo>
                      <a:lnTo>
                        <a:pt x="1278" y="0"/>
                      </a:lnTo>
                      <a:lnTo>
                        <a:pt x="0" y="3280"/>
                      </a:lnTo>
                      <a:lnTo>
                        <a:pt x="42" y="3280"/>
                      </a:lnTo>
                      <a:lnTo>
                        <a:pt x="1319" y="5"/>
                      </a:lnTo>
                      <a:lnTo>
                        <a:pt x="1296" y="0"/>
                      </a:lnTo>
                      <a:lnTo>
                        <a:pt x="1296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99" name="Freeform 55"/>
                <p:cNvSpPr>
                  <a:spLocks/>
                </p:cNvSpPr>
                <p:nvPr/>
              </p:nvSpPr>
              <p:spPr bwMode="hidden">
                <a:xfrm>
                  <a:off x="3191" y="1039"/>
                  <a:ext cx="402" cy="3280"/>
                </a:xfrm>
                <a:custGeom>
                  <a:avLst/>
                  <a:gdLst/>
                  <a:ahLst/>
                  <a:cxnLst>
                    <a:cxn ang="0">
                      <a:pos x="18" y="0"/>
                    </a:cxn>
                    <a:cxn ang="0">
                      <a:pos x="0" y="0"/>
                    </a:cxn>
                    <a:cxn ang="0">
                      <a:pos x="359" y="3273"/>
                    </a:cxn>
                    <a:cxn ang="0">
                      <a:pos x="401" y="3273"/>
                    </a:cxn>
                    <a:cxn ang="0">
                      <a:pos x="42" y="0"/>
                    </a:cxn>
                    <a:cxn ang="0">
                      <a:pos x="18" y="0"/>
                    </a:cxn>
                    <a:cxn ang="0">
                      <a:pos x="18" y="0"/>
                    </a:cxn>
                  </a:cxnLst>
                  <a:rect l="0" t="0" r="r" b="b"/>
                  <a:pathLst>
                    <a:path w="401" h="3273">
                      <a:moveTo>
                        <a:pt x="18" y="0"/>
                      </a:moveTo>
                      <a:lnTo>
                        <a:pt x="0" y="0"/>
                      </a:lnTo>
                      <a:lnTo>
                        <a:pt x="359" y="3273"/>
                      </a:lnTo>
                      <a:lnTo>
                        <a:pt x="401" y="3273"/>
                      </a:lnTo>
                      <a:lnTo>
                        <a:pt x="42" y="0"/>
                      </a:lnTo>
                      <a:lnTo>
                        <a:pt x="18" y="0"/>
                      </a:lnTo>
                      <a:lnTo>
                        <a:pt x="18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00" name="Freeform 56"/>
                <p:cNvSpPr>
                  <a:spLocks/>
                </p:cNvSpPr>
                <p:nvPr/>
              </p:nvSpPr>
              <p:spPr bwMode="hidden">
                <a:xfrm>
                  <a:off x="3533" y="1039"/>
                  <a:ext cx="677" cy="3280"/>
                </a:xfrm>
                <a:custGeom>
                  <a:avLst/>
                  <a:gdLst/>
                  <a:ahLst/>
                  <a:cxnLst>
                    <a:cxn ang="0">
                      <a:pos x="18" y="0"/>
                    </a:cxn>
                    <a:cxn ang="0">
                      <a:pos x="0" y="0"/>
                    </a:cxn>
                    <a:cxn ang="0">
                      <a:pos x="640" y="3273"/>
                    </a:cxn>
                    <a:cxn ang="0">
                      <a:pos x="675" y="3273"/>
                    </a:cxn>
                    <a:cxn ang="0">
                      <a:pos x="36" y="0"/>
                    </a:cxn>
                    <a:cxn ang="0">
                      <a:pos x="18" y="0"/>
                    </a:cxn>
                    <a:cxn ang="0">
                      <a:pos x="18" y="0"/>
                    </a:cxn>
                  </a:cxnLst>
                  <a:rect l="0" t="0" r="r" b="b"/>
                  <a:pathLst>
                    <a:path w="675" h="3273">
                      <a:moveTo>
                        <a:pt x="18" y="0"/>
                      </a:moveTo>
                      <a:lnTo>
                        <a:pt x="0" y="0"/>
                      </a:lnTo>
                      <a:lnTo>
                        <a:pt x="640" y="3273"/>
                      </a:lnTo>
                      <a:lnTo>
                        <a:pt x="675" y="3273"/>
                      </a:lnTo>
                      <a:lnTo>
                        <a:pt x="36" y="0"/>
                      </a:lnTo>
                      <a:lnTo>
                        <a:pt x="18" y="0"/>
                      </a:lnTo>
                      <a:lnTo>
                        <a:pt x="18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01" name="Freeform 57"/>
                <p:cNvSpPr>
                  <a:spLocks/>
                </p:cNvSpPr>
                <p:nvPr/>
              </p:nvSpPr>
              <p:spPr bwMode="hidden">
                <a:xfrm>
                  <a:off x="3822" y="1039"/>
                  <a:ext cx="1036" cy="3280"/>
                </a:xfrm>
                <a:custGeom>
                  <a:avLst/>
                  <a:gdLst/>
                  <a:ahLst/>
                  <a:cxnLst>
                    <a:cxn ang="0">
                      <a:pos x="23" y="0"/>
                    </a:cxn>
                    <a:cxn ang="0">
                      <a:pos x="0" y="5"/>
                    </a:cxn>
                    <a:cxn ang="0">
                      <a:pos x="994" y="3280"/>
                    </a:cxn>
                    <a:cxn ang="0">
                      <a:pos x="1036" y="3280"/>
                    </a:cxn>
                    <a:cxn ang="0">
                      <a:pos x="41" y="0"/>
                    </a:cxn>
                    <a:cxn ang="0">
                      <a:pos x="23" y="0"/>
                    </a:cxn>
                    <a:cxn ang="0">
                      <a:pos x="23" y="0"/>
                    </a:cxn>
                  </a:cxnLst>
                  <a:rect l="0" t="0" r="r" b="b"/>
                  <a:pathLst>
                    <a:path w="1036" h="3280">
                      <a:moveTo>
                        <a:pt x="23" y="0"/>
                      </a:moveTo>
                      <a:lnTo>
                        <a:pt x="0" y="5"/>
                      </a:lnTo>
                      <a:lnTo>
                        <a:pt x="994" y="3280"/>
                      </a:lnTo>
                      <a:lnTo>
                        <a:pt x="1036" y="3280"/>
                      </a:lnTo>
                      <a:lnTo>
                        <a:pt x="41" y="0"/>
                      </a:lnTo>
                      <a:lnTo>
                        <a:pt x="23" y="0"/>
                      </a:lnTo>
                      <a:lnTo>
                        <a:pt x="23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02" name="Freeform 58"/>
                <p:cNvSpPr>
                  <a:spLocks/>
                </p:cNvSpPr>
                <p:nvPr/>
              </p:nvSpPr>
              <p:spPr bwMode="hidden">
                <a:xfrm>
                  <a:off x="4137" y="1039"/>
                  <a:ext cx="1327" cy="3280"/>
                </a:xfrm>
                <a:custGeom>
                  <a:avLst/>
                  <a:gdLst/>
                  <a:ahLst/>
                  <a:cxnLst>
                    <a:cxn ang="0">
                      <a:pos x="20" y="0"/>
                    </a:cxn>
                    <a:cxn ang="0">
                      <a:pos x="0" y="7"/>
                    </a:cxn>
                    <a:cxn ang="0">
                      <a:pos x="1285" y="3280"/>
                    </a:cxn>
                    <a:cxn ang="0">
                      <a:pos x="1327" y="3280"/>
                    </a:cxn>
                    <a:cxn ang="0">
                      <a:pos x="43" y="0"/>
                    </a:cxn>
                    <a:cxn ang="0">
                      <a:pos x="20" y="0"/>
                    </a:cxn>
                    <a:cxn ang="0">
                      <a:pos x="20" y="0"/>
                    </a:cxn>
                  </a:cxnLst>
                  <a:rect l="0" t="0" r="r" b="b"/>
                  <a:pathLst>
                    <a:path w="1327" h="3280">
                      <a:moveTo>
                        <a:pt x="20" y="0"/>
                      </a:moveTo>
                      <a:lnTo>
                        <a:pt x="0" y="7"/>
                      </a:lnTo>
                      <a:lnTo>
                        <a:pt x="1285" y="3280"/>
                      </a:lnTo>
                      <a:lnTo>
                        <a:pt x="1327" y="3280"/>
                      </a:lnTo>
                      <a:lnTo>
                        <a:pt x="43" y="0"/>
                      </a:lnTo>
                      <a:lnTo>
                        <a:pt x="20" y="0"/>
                      </a:lnTo>
                      <a:lnTo>
                        <a:pt x="20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sp>
            <p:nvSpPr>
              <p:cNvPr id="6203" name="Freeform 59"/>
              <p:cNvSpPr>
                <a:spLocks/>
              </p:cNvSpPr>
              <p:nvPr/>
            </p:nvSpPr>
            <p:spPr bwMode="hidden">
              <a:xfrm>
                <a:off x="0" y="1039"/>
                <a:ext cx="1254" cy="2632"/>
              </a:xfrm>
              <a:custGeom>
                <a:avLst/>
                <a:gdLst/>
                <a:ahLst/>
                <a:cxnLst>
                  <a:cxn ang="0">
                    <a:pos x="1236" y="0"/>
                  </a:cxn>
                  <a:cxn ang="0">
                    <a:pos x="1212" y="0"/>
                  </a:cxn>
                  <a:cxn ang="0">
                    <a:pos x="0" y="2542"/>
                  </a:cxn>
                  <a:cxn ang="0">
                    <a:pos x="0" y="2632"/>
                  </a:cxn>
                  <a:cxn ang="0">
                    <a:pos x="1254" y="7"/>
                  </a:cxn>
                  <a:cxn ang="0">
                    <a:pos x="1236" y="0"/>
                  </a:cxn>
                  <a:cxn ang="0">
                    <a:pos x="1236" y="0"/>
                  </a:cxn>
                </a:cxnLst>
                <a:rect l="0" t="0" r="r" b="b"/>
                <a:pathLst>
                  <a:path w="1254" h="2632">
                    <a:moveTo>
                      <a:pt x="1236" y="0"/>
                    </a:moveTo>
                    <a:lnTo>
                      <a:pt x="1212" y="0"/>
                    </a:lnTo>
                    <a:lnTo>
                      <a:pt x="0" y="2542"/>
                    </a:lnTo>
                    <a:lnTo>
                      <a:pt x="0" y="2632"/>
                    </a:lnTo>
                    <a:lnTo>
                      <a:pt x="1254" y="7"/>
                    </a:lnTo>
                    <a:lnTo>
                      <a:pt x="1236" y="0"/>
                    </a:lnTo>
                    <a:lnTo>
                      <a:pt x="123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6980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204" name="Freeform 60"/>
              <p:cNvSpPr>
                <a:spLocks/>
              </p:cNvSpPr>
              <p:nvPr/>
            </p:nvSpPr>
            <p:spPr bwMode="hidden">
              <a:xfrm>
                <a:off x="0" y="1039"/>
                <a:ext cx="948" cy="1676"/>
              </a:xfrm>
              <a:custGeom>
                <a:avLst/>
                <a:gdLst/>
                <a:ahLst/>
                <a:cxnLst>
                  <a:cxn ang="0">
                    <a:pos x="930" y="0"/>
                  </a:cxn>
                  <a:cxn ang="0">
                    <a:pos x="906" y="0"/>
                  </a:cxn>
                  <a:cxn ang="0">
                    <a:pos x="0" y="1593"/>
                  </a:cxn>
                  <a:cxn ang="0">
                    <a:pos x="0" y="1676"/>
                  </a:cxn>
                  <a:cxn ang="0">
                    <a:pos x="948" y="5"/>
                  </a:cxn>
                  <a:cxn ang="0">
                    <a:pos x="930" y="0"/>
                  </a:cxn>
                  <a:cxn ang="0">
                    <a:pos x="930" y="0"/>
                  </a:cxn>
                </a:cxnLst>
                <a:rect l="0" t="0" r="r" b="b"/>
                <a:pathLst>
                  <a:path w="948" h="1676">
                    <a:moveTo>
                      <a:pt x="930" y="0"/>
                    </a:moveTo>
                    <a:lnTo>
                      <a:pt x="906" y="0"/>
                    </a:lnTo>
                    <a:lnTo>
                      <a:pt x="0" y="1593"/>
                    </a:lnTo>
                    <a:lnTo>
                      <a:pt x="0" y="1676"/>
                    </a:lnTo>
                    <a:lnTo>
                      <a:pt x="948" y="5"/>
                    </a:lnTo>
                    <a:lnTo>
                      <a:pt x="930" y="0"/>
                    </a:lnTo>
                    <a:lnTo>
                      <a:pt x="93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205" name="Freeform 61"/>
              <p:cNvSpPr>
                <a:spLocks/>
              </p:cNvSpPr>
              <p:nvPr/>
            </p:nvSpPr>
            <p:spPr bwMode="hidden">
              <a:xfrm>
                <a:off x="0" y="1039"/>
                <a:ext cx="629" cy="937"/>
              </a:xfrm>
              <a:custGeom>
                <a:avLst/>
                <a:gdLst/>
                <a:ahLst/>
                <a:cxnLst>
                  <a:cxn ang="0">
                    <a:pos x="606" y="0"/>
                  </a:cxn>
                  <a:cxn ang="0">
                    <a:pos x="582" y="0"/>
                  </a:cxn>
                  <a:cxn ang="0">
                    <a:pos x="0" y="871"/>
                  </a:cxn>
                  <a:cxn ang="0">
                    <a:pos x="0" y="937"/>
                  </a:cxn>
                  <a:cxn ang="0">
                    <a:pos x="629" y="4"/>
                  </a:cxn>
                  <a:cxn ang="0">
                    <a:pos x="606" y="0"/>
                  </a:cxn>
                  <a:cxn ang="0">
                    <a:pos x="606" y="0"/>
                  </a:cxn>
                </a:cxnLst>
                <a:rect l="0" t="0" r="r" b="b"/>
                <a:pathLst>
                  <a:path w="629" h="937">
                    <a:moveTo>
                      <a:pt x="606" y="0"/>
                    </a:moveTo>
                    <a:lnTo>
                      <a:pt x="582" y="0"/>
                    </a:lnTo>
                    <a:lnTo>
                      <a:pt x="0" y="871"/>
                    </a:lnTo>
                    <a:lnTo>
                      <a:pt x="0" y="937"/>
                    </a:lnTo>
                    <a:lnTo>
                      <a:pt x="629" y="4"/>
                    </a:lnTo>
                    <a:lnTo>
                      <a:pt x="606" y="0"/>
                    </a:lnTo>
                    <a:lnTo>
                      <a:pt x="60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206" name="Freeform 62"/>
              <p:cNvSpPr>
                <a:spLocks/>
              </p:cNvSpPr>
              <p:nvPr/>
            </p:nvSpPr>
            <p:spPr bwMode="hidden">
              <a:xfrm>
                <a:off x="0" y="1039"/>
                <a:ext cx="305" cy="427"/>
              </a:xfrm>
              <a:custGeom>
                <a:avLst/>
                <a:gdLst/>
                <a:ahLst/>
                <a:cxnLst>
                  <a:cxn ang="0">
                    <a:pos x="282" y="0"/>
                  </a:cxn>
                  <a:cxn ang="0">
                    <a:pos x="252" y="0"/>
                  </a:cxn>
                  <a:cxn ang="0">
                    <a:pos x="0" y="361"/>
                  </a:cxn>
                  <a:cxn ang="0">
                    <a:pos x="0" y="427"/>
                  </a:cxn>
                  <a:cxn ang="0">
                    <a:pos x="305" y="5"/>
                  </a:cxn>
                  <a:cxn ang="0">
                    <a:pos x="282" y="0"/>
                  </a:cxn>
                  <a:cxn ang="0">
                    <a:pos x="282" y="0"/>
                  </a:cxn>
                </a:cxnLst>
                <a:rect l="0" t="0" r="r" b="b"/>
                <a:pathLst>
                  <a:path w="305" h="427">
                    <a:moveTo>
                      <a:pt x="282" y="0"/>
                    </a:moveTo>
                    <a:lnTo>
                      <a:pt x="252" y="0"/>
                    </a:lnTo>
                    <a:lnTo>
                      <a:pt x="0" y="361"/>
                    </a:lnTo>
                    <a:lnTo>
                      <a:pt x="0" y="427"/>
                    </a:lnTo>
                    <a:lnTo>
                      <a:pt x="305" y="5"/>
                    </a:lnTo>
                    <a:lnTo>
                      <a:pt x="282" y="0"/>
                    </a:lnTo>
                    <a:lnTo>
                      <a:pt x="282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207" name="Freeform 63"/>
              <p:cNvSpPr>
                <a:spLocks/>
              </p:cNvSpPr>
              <p:nvPr/>
            </p:nvSpPr>
            <p:spPr bwMode="hidden">
              <a:xfrm>
                <a:off x="4481" y="1039"/>
                <a:ext cx="1277" cy="2686"/>
              </a:xfrm>
              <a:custGeom>
                <a:avLst/>
                <a:gdLst/>
                <a:ahLst/>
                <a:cxnLst>
                  <a:cxn ang="0">
                    <a:pos x="41" y="0"/>
                  </a:cxn>
                  <a:cxn ang="0">
                    <a:pos x="17" y="0"/>
                  </a:cxn>
                  <a:cxn ang="0">
                    <a:pos x="0" y="4"/>
                  </a:cxn>
                  <a:cxn ang="0">
                    <a:pos x="1277" y="2686"/>
                  </a:cxn>
                  <a:cxn ang="0">
                    <a:pos x="1277" y="2596"/>
                  </a:cxn>
                  <a:cxn ang="0">
                    <a:pos x="41" y="0"/>
                  </a:cxn>
                  <a:cxn ang="0">
                    <a:pos x="41" y="0"/>
                  </a:cxn>
                </a:cxnLst>
                <a:rect l="0" t="0" r="r" b="b"/>
                <a:pathLst>
                  <a:path w="1277" h="2686">
                    <a:moveTo>
                      <a:pt x="41" y="0"/>
                    </a:moveTo>
                    <a:lnTo>
                      <a:pt x="17" y="0"/>
                    </a:lnTo>
                    <a:lnTo>
                      <a:pt x="0" y="4"/>
                    </a:lnTo>
                    <a:lnTo>
                      <a:pt x="1277" y="2686"/>
                    </a:lnTo>
                    <a:lnTo>
                      <a:pt x="1277" y="2596"/>
                    </a:lnTo>
                    <a:lnTo>
                      <a:pt x="41" y="0"/>
                    </a:lnTo>
                    <a:lnTo>
                      <a:pt x="41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6980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208" name="Freeform 64"/>
              <p:cNvSpPr>
                <a:spLocks/>
              </p:cNvSpPr>
              <p:nvPr/>
            </p:nvSpPr>
            <p:spPr bwMode="hidden">
              <a:xfrm>
                <a:off x="4770" y="1039"/>
                <a:ext cx="988" cy="1730"/>
              </a:xfrm>
              <a:custGeom>
                <a:avLst/>
                <a:gdLst/>
                <a:ahLst/>
                <a:cxnLst>
                  <a:cxn ang="0">
                    <a:pos x="16" y="0"/>
                  </a:cxn>
                  <a:cxn ang="0">
                    <a:pos x="0" y="7"/>
                  </a:cxn>
                  <a:cxn ang="0">
                    <a:pos x="988" y="1730"/>
                  </a:cxn>
                  <a:cxn ang="0">
                    <a:pos x="988" y="1653"/>
                  </a:cxn>
                  <a:cxn ang="0">
                    <a:pos x="40" y="0"/>
                  </a:cxn>
                  <a:cxn ang="0">
                    <a:pos x="16" y="0"/>
                  </a:cxn>
                  <a:cxn ang="0">
                    <a:pos x="16" y="0"/>
                  </a:cxn>
                </a:cxnLst>
                <a:rect l="0" t="0" r="r" b="b"/>
                <a:pathLst>
                  <a:path w="988" h="1730">
                    <a:moveTo>
                      <a:pt x="16" y="0"/>
                    </a:moveTo>
                    <a:lnTo>
                      <a:pt x="0" y="7"/>
                    </a:lnTo>
                    <a:lnTo>
                      <a:pt x="988" y="1730"/>
                    </a:lnTo>
                    <a:lnTo>
                      <a:pt x="988" y="1653"/>
                    </a:lnTo>
                    <a:lnTo>
                      <a:pt x="40" y="0"/>
                    </a:lnTo>
                    <a:lnTo>
                      <a:pt x="16" y="0"/>
                    </a:lnTo>
                    <a:lnTo>
                      <a:pt x="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209" name="Freeform 65"/>
              <p:cNvSpPr>
                <a:spLocks/>
              </p:cNvSpPr>
              <p:nvPr/>
            </p:nvSpPr>
            <p:spPr bwMode="hidden">
              <a:xfrm>
                <a:off x="5088" y="1039"/>
                <a:ext cx="670" cy="997"/>
              </a:xfrm>
              <a:custGeom>
                <a:avLst/>
                <a:gdLst/>
                <a:ahLst/>
                <a:cxnLst>
                  <a:cxn ang="0">
                    <a:pos x="22" y="0"/>
                  </a:cxn>
                  <a:cxn ang="0">
                    <a:pos x="0" y="4"/>
                  </a:cxn>
                  <a:cxn ang="0">
                    <a:pos x="670" y="997"/>
                  </a:cxn>
                  <a:cxn ang="0">
                    <a:pos x="670" y="925"/>
                  </a:cxn>
                  <a:cxn ang="0">
                    <a:pos x="46" y="0"/>
                  </a:cxn>
                  <a:cxn ang="0">
                    <a:pos x="22" y="0"/>
                  </a:cxn>
                  <a:cxn ang="0">
                    <a:pos x="22" y="0"/>
                  </a:cxn>
                </a:cxnLst>
                <a:rect l="0" t="0" r="r" b="b"/>
                <a:pathLst>
                  <a:path w="670" h="997">
                    <a:moveTo>
                      <a:pt x="22" y="0"/>
                    </a:moveTo>
                    <a:lnTo>
                      <a:pt x="0" y="4"/>
                    </a:lnTo>
                    <a:lnTo>
                      <a:pt x="670" y="997"/>
                    </a:lnTo>
                    <a:lnTo>
                      <a:pt x="670" y="925"/>
                    </a:lnTo>
                    <a:lnTo>
                      <a:pt x="46" y="0"/>
                    </a:lnTo>
                    <a:lnTo>
                      <a:pt x="22" y="0"/>
                    </a:lnTo>
                    <a:lnTo>
                      <a:pt x="22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210" name="Freeform 66"/>
              <p:cNvSpPr>
                <a:spLocks/>
              </p:cNvSpPr>
              <p:nvPr/>
            </p:nvSpPr>
            <p:spPr bwMode="hidden">
              <a:xfrm>
                <a:off x="5412" y="1039"/>
                <a:ext cx="346" cy="487"/>
              </a:xfrm>
              <a:custGeom>
                <a:avLst/>
                <a:gdLst/>
                <a:ahLst/>
                <a:cxnLst>
                  <a:cxn ang="0">
                    <a:pos x="22" y="0"/>
                  </a:cxn>
                  <a:cxn ang="0">
                    <a:pos x="0" y="7"/>
                  </a:cxn>
                  <a:cxn ang="0">
                    <a:pos x="346" y="487"/>
                  </a:cxn>
                  <a:cxn ang="0">
                    <a:pos x="346" y="415"/>
                  </a:cxn>
                  <a:cxn ang="0">
                    <a:pos x="46" y="0"/>
                  </a:cxn>
                  <a:cxn ang="0">
                    <a:pos x="22" y="0"/>
                  </a:cxn>
                  <a:cxn ang="0">
                    <a:pos x="22" y="0"/>
                  </a:cxn>
                </a:cxnLst>
                <a:rect l="0" t="0" r="r" b="b"/>
                <a:pathLst>
                  <a:path w="346" h="487">
                    <a:moveTo>
                      <a:pt x="22" y="0"/>
                    </a:moveTo>
                    <a:lnTo>
                      <a:pt x="0" y="7"/>
                    </a:lnTo>
                    <a:lnTo>
                      <a:pt x="346" y="487"/>
                    </a:lnTo>
                    <a:lnTo>
                      <a:pt x="346" y="415"/>
                    </a:lnTo>
                    <a:lnTo>
                      <a:pt x="46" y="0"/>
                    </a:lnTo>
                    <a:lnTo>
                      <a:pt x="22" y="0"/>
                    </a:lnTo>
                    <a:lnTo>
                      <a:pt x="22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6211" name="Rectangle 67"/>
          <p:cNvSpPr>
            <a:spLocks noGrp="1" noChangeArrowheads="1"/>
          </p:cNvSpPr>
          <p:nvPr>
            <p:ph type="ctrTitle" sz="quarter"/>
          </p:nvPr>
        </p:nvSpPr>
        <p:spPr>
          <a:xfrm>
            <a:off x="455613" y="1920875"/>
            <a:ext cx="8226425" cy="1736725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6212" name="Rectangle 68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6213" name="Rectangle 6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214" name="Rectangle 7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215" name="Rectangle 7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D6A7DA87-810F-4ADF-A682-EDAC85ACE8D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FA7FBB4-1B84-4A64-9BCD-27E5D757609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2F8828-13DB-49F9-82B9-A0A9997A881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5613" y="1598613"/>
            <a:ext cx="4037012" cy="449738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598613"/>
            <a:ext cx="4037013" cy="449738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8E7BF6A-B6BB-48B4-AA81-003061ACEC5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828CB1-2B82-454D-8196-14B5E124F49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DFD6177-0169-4398-B44F-34583F1ACE0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24D64D0-E0E5-4E5E-B1C7-49849DE34EB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2B509B9-44EF-48EA-941E-A054657494E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C297674-28E3-440A-89EC-5EE427843C8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9E7627-1A2E-4FE4-954F-10CEB9A6A1F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273050"/>
            <a:ext cx="2055813" cy="582295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5613" y="273050"/>
            <a:ext cx="6018212" cy="582295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B54CE5-29DB-437D-AE82-8E53212F3D1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>
                <a:gamma/>
                <a:shade val="63529"/>
                <a:invGamma/>
              </a:schemeClr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2" name="Group 2"/>
          <p:cNvGrpSpPr>
            <a:grpSpLocks/>
          </p:cNvGrpSpPr>
          <p:nvPr/>
        </p:nvGrpSpPr>
        <p:grpSpPr bwMode="auto">
          <a:xfrm>
            <a:off x="0" y="0"/>
            <a:ext cx="9142413" cy="6856413"/>
            <a:chOff x="0" y="0"/>
            <a:chExt cx="5759" cy="4319"/>
          </a:xfrm>
        </p:grpSpPr>
        <p:sp>
          <p:nvSpPr>
            <p:cNvPr id="5123" name="Freeform 3"/>
            <p:cNvSpPr>
              <a:spLocks/>
            </p:cNvSpPr>
            <p:nvPr userDrawn="1"/>
          </p:nvSpPr>
          <p:spPr bwMode="hidden">
            <a:xfrm>
              <a:off x="0" y="0"/>
              <a:ext cx="5758" cy="1043"/>
            </a:xfrm>
            <a:custGeom>
              <a:avLst/>
              <a:gdLst/>
              <a:ahLst/>
              <a:cxnLst>
                <a:cxn ang="0">
                  <a:pos x="5740" y="1043"/>
                </a:cxn>
                <a:cxn ang="0">
                  <a:pos x="0" y="1043"/>
                </a:cxn>
                <a:cxn ang="0">
                  <a:pos x="0" y="0"/>
                </a:cxn>
                <a:cxn ang="0">
                  <a:pos x="5740" y="0"/>
                </a:cxn>
                <a:cxn ang="0">
                  <a:pos x="5740" y="1043"/>
                </a:cxn>
                <a:cxn ang="0">
                  <a:pos x="5740" y="1043"/>
                </a:cxn>
              </a:cxnLst>
              <a:rect l="0" t="0" r="r" b="b"/>
              <a:pathLst>
                <a:path w="5740" h="1043">
                  <a:moveTo>
                    <a:pt x="5740" y="1043"/>
                  </a:moveTo>
                  <a:lnTo>
                    <a:pt x="0" y="1043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1043"/>
                  </a:lnTo>
                  <a:lnTo>
                    <a:pt x="5740" y="1043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5124" name="Group 4"/>
            <p:cNvGrpSpPr>
              <a:grpSpLocks/>
            </p:cNvGrpSpPr>
            <p:nvPr userDrawn="1"/>
          </p:nvGrpSpPr>
          <p:grpSpPr bwMode="auto">
            <a:xfrm>
              <a:off x="0" y="0"/>
              <a:ext cx="5759" cy="4319"/>
              <a:chOff x="0" y="0"/>
              <a:chExt cx="5759" cy="4319"/>
            </a:xfrm>
          </p:grpSpPr>
          <p:sp>
            <p:nvSpPr>
              <p:cNvPr id="5125" name="Freeform 5"/>
              <p:cNvSpPr>
                <a:spLocks/>
              </p:cNvSpPr>
              <p:nvPr userDrawn="1"/>
            </p:nvSpPr>
            <p:spPr bwMode="hidden">
              <a:xfrm>
                <a:off x="1" y="1040"/>
                <a:ext cx="5758" cy="18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18"/>
                  </a:cxn>
                  <a:cxn ang="0">
                    <a:pos x="5740" y="18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1961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26" name="Freeform 6"/>
              <p:cNvSpPr>
                <a:spLocks/>
              </p:cNvSpPr>
              <p:nvPr userDrawn="1"/>
            </p:nvSpPr>
            <p:spPr bwMode="hidden">
              <a:xfrm>
                <a:off x="0" y="3988"/>
                <a:ext cx="5758" cy="42"/>
              </a:xfrm>
              <a:custGeom>
                <a:avLst/>
                <a:gdLst/>
                <a:ahLst/>
                <a:cxnLst>
                  <a:cxn ang="0">
                    <a:pos x="0" y="42"/>
                  </a:cxn>
                  <a:cxn ang="0">
                    <a:pos x="5740" y="42"/>
                  </a:cxn>
                  <a:cxn ang="0">
                    <a:pos x="5740" y="0"/>
                  </a:cxn>
                  <a:cxn ang="0">
                    <a:pos x="0" y="0"/>
                  </a:cxn>
                  <a:cxn ang="0">
                    <a:pos x="0" y="42"/>
                  </a:cxn>
                  <a:cxn ang="0">
                    <a:pos x="0" y="42"/>
                  </a:cxn>
                </a:cxnLst>
                <a:rect l="0" t="0" r="r" b="b"/>
                <a:pathLst>
                  <a:path w="5740" h="42">
                    <a:moveTo>
                      <a:pt x="0" y="42"/>
                    </a:moveTo>
                    <a:lnTo>
                      <a:pt x="5740" y="42"/>
                    </a:lnTo>
                    <a:lnTo>
                      <a:pt x="5740" y="0"/>
                    </a:lnTo>
                    <a:lnTo>
                      <a:pt x="0" y="0"/>
                    </a:lnTo>
                    <a:lnTo>
                      <a:pt x="0" y="42"/>
                    </a:lnTo>
                    <a:lnTo>
                      <a:pt x="0" y="4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4118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27" name="Freeform 7"/>
              <p:cNvSpPr>
                <a:spLocks/>
              </p:cNvSpPr>
              <p:nvPr userDrawn="1"/>
            </p:nvSpPr>
            <p:spPr bwMode="hidden">
              <a:xfrm>
                <a:off x="0" y="3665"/>
                <a:ext cx="5758" cy="30"/>
              </a:xfrm>
              <a:custGeom>
                <a:avLst/>
                <a:gdLst/>
                <a:ahLst/>
                <a:cxnLst>
                  <a:cxn ang="0">
                    <a:pos x="0" y="30"/>
                  </a:cxn>
                  <a:cxn ang="0">
                    <a:pos x="5740" y="30"/>
                  </a:cxn>
                  <a:cxn ang="0">
                    <a:pos x="5740" y="0"/>
                  </a:cxn>
                  <a:cxn ang="0">
                    <a:pos x="0" y="0"/>
                  </a:cxn>
                  <a:cxn ang="0">
                    <a:pos x="0" y="30"/>
                  </a:cxn>
                  <a:cxn ang="0">
                    <a:pos x="0" y="30"/>
                  </a:cxn>
                </a:cxnLst>
                <a:rect l="0" t="0" r="r" b="b"/>
                <a:pathLst>
                  <a:path w="5740" h="30">
                    <a:moveTo>
                      <a:pt x="0" y="30"/>
                    </a:moveTo>
                    <a:lnTo>
                      <a:pt x="5740" y="30"/>
                    </a:lnTo>
                    <a:lnTo>
                      <a:pt x="5740" y="0"/>
                    </a:lnTo>
                    <a:lnTo>
                      <a:pt x="0" y="0"/>
                    </a:lnTo>
                    <a:lnTo>
                      <a:pt x="0" y="30"/>
                    </a:lnTo>
                    <a:lnTo>
                      <a:pt x="0" y="3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4118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28" name="Freeform 8"/>
              <p:cNvSpPr>
                <a:spLocks/>
              </p:cNvSpPr>
              <p:nvPr userDrawn="1"/>
            </p:nvSpPr>
            <p:spPr bwMode="hidden">
              <a:xfrm>
                <a:off x="0" y="3364"/>
                <a:ext cx="5758" cy="30"/>
              </a:xfrm>
              <a:custGeom>
                <a:avLst/>
                <a:gdLst/>
                <a:ahLst/>
                <a:cxnLst>
                  <a:cxn ang="0">
                    <a:pos x="0" y="30"/>
                  </a:cxn>
                  <a:cxn ang="0">
                    <a:pos x="5740" y="30"/>
                  </a:cxn>
                  <a:cxn ang="0">
                    <a:pos x="5740" y="0"/>
                  </a:cxn>
                  <a:cxn ang="0">
                    <a:pos x="0" y="0"/>
                  </a:cxn>
                  <a:cxn ang="0">
                    <a:pos x="0" y="30"/>
                  </a:cxn>
                  <a:cxn ang="0">
                    <a:pos x="0" y="30"/>
                  </a:cxn>
                </a:cxnLst>
                <a:rect l="0" t="0" r="r" b="b"/>
                <a:pathLst>
                  <a:path w="5740" h="30">
                    <a:moveTo>
                      <a:pt x="0" y="30"/>
                    </a:moveTo>
                    <a:lnTo>
                      <a:pt x="5740" y="30"/>
                    </a:lnTo>
                    <a:lnTo>
                      <a:pt x="5740" y="0"/>
                    </a:lnTo>
                    <a:lnTo>
                      <a:pt x="0" y="0"/>
                    </a:lnTo>
                    <a:lnTo>
                      <a:pt x="0" y="30"/>
                    </a:lnTo>
                    <a:lnTo>
                      <a:pt x="0" y="3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0980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29" name="Freeform 9"/>
              <p:cNvSpPr>
                <a:spLocks/>
              </p:cNvSpPr>
              <p:nvPr userDrawn="1"/>
            </p:nvSpPr>
            <p:spPr bwMode="hidden">
              <a:xfrm>
                <a:off x="0" y="3105"/>
                <a:ext cx="5758" cy="31"/>
              </a:xfrm>
              <a:custGeom>
                <a:avLst/>
                <a:gdLst/>
                <a:ahLst/>
                <a:cxnLst>
                  <a:cxn ang="0">
                    <a:pos x="0" y="30"/>
                  </a:cxn>
                  <a:cxn ang="0">
                    <a:pos x="5740" y="30"/>
                  </a:cxn>
                  <a:cxn ang="0">
                    <a:pos x="5740" y="0"/>
                  </a:cxn>
                  <a:cxn ang="0">
                    <a:pos x="0" y="0"/>
                  </a:cxn>
                  <a:cxn ang="0">
                    <a:pos x="0" y="30"/>
                  </a:cxn>
                  <a:cxn ang="0">
                    <a:pos x="0" y="30"/>
                  </a:cxn>
                </a:cxnLst>
                <a:rect l="0" t="0" r="r" b="b"/>
                <a:pathLst>
                  <a:path w="5740" h="30">
                    <a:moveTo>
                      <a:pt x="0" y="30"/>
                    </a:moveTo>
                    <a:lnTo>
                      <a:pt x="5740" y="30"/>
                    </a:lnTo>
                    <a:lnTo>
                      <a:pt x="5740" y="0"/>
                    </a:lnTo>
                    <a:lnTo>
                      <a:pt x="0" y="0"/>
                    </a:lnTo>
                    <a:lnTo>
                      <a:pt x="0" y="30"/>
                    </a:lnTo>
                    <a:lnTo>
                      <a:pt x="0" y="3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0980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30" name="Freeform 10"/>
              <p:cNvSpPr>
                <a:spLocks/>
              </p:cNvSpPr>
              <p:nvPr userDrawn="1"/>
            </p:nvSpPr>
            <p:spPr bwMode="hidden">
              <a:xfrm>
                <a:off x="0" y="2859"/>
                <a:ext cx="5758" cy="36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36"/>
                  </a:cxn>
                  <a:cxn ang="0">
                    <a:pos x="5740" y="36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36">
                    <a:moveTo>
                      <a:pt x="5740" y="0"/>
                    </a:moveTo>
                    <a:lnTo>
                      <a:pt x="0" y="0"/>
                    </a:lnTo>
                    <a:lnTo>
                      <a:pt x="0" y="36"/>
                    </a:lnTo>
                    <a:lnTo>
                      <a:pt x="5740" y="36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7843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31" name="Freeform 11"/>
              <p:cNvSpPr>
                <a:spLocks/>
              </p:cNvSpPr>
              <p:nvPr userDrawn="1"/>
            </p:nvSpPr>
            <p:spPr bwMode="hidden">
              <a:xfrm>
                <a:off x="0" y="2644"/>
                <a:ext cx="5758" cy="30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30"/>
                  </a:cxn>
                  <a:cxn ang="0">
                    <a:pos x="5740" y="30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30">
                    <a:moveTo>
                      <a:pt x="5740" y="0"/>
                    </a:moveTo>
                    <a:lnTo>
                      <a:pt x="0" y="0"/>
                    </a:lnTo>
                    <a:lnTo>
                      <a:pt x="0" y="30"/>
                    </a:lnTo>
                    <a:lnTo>
                      <a:pt x="5740" y="30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7843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32" name="Freeform 12"/>
              <p:cNvSpPr>
                <a:spLocks/>
              </p:cNvSpPr>
              <p:nvPr userDrawn="1"/>
            </p:nvSpPr>
            <p:spPr bwMode="hidden">
              <a:xfrm>
                <a:off x="0" y="2433"/>
                <a:ext cx="5758" cy="36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36"/>
                  </a:cxn>
                  <a:cxn ang="0">
                    <a:pos x="5740" y="36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36">
                    <a:moveTo>
                      <a:pt x="5740" y="0"/>
                    </a:moveTo>
                    <a:lnTo>
                      <a:pt x="0" y="0"/>
                    </a:lnTo>
                    <a:lnTo>
                      <a:pt x="0" y="36"/>
                    </a:lnTo>
                    <a:lnTo>
                      <a:pt x="5740" y="36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4706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33" name="Freeform 13"/>
              <p:cNvSpPr>
                <a:spLocks/>
              </p:cNvSpPr>
              <p:nvPr userDrawn="1"/>
            </p:nvSpPr>
            <p:spPr bwMode="hidden">
              <a:xfrm>
                <a:off x="0" y="2259"/>
                <a:ext cx="5758" cy="24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24"/>
                  </a:cxn>
                  <a:cxn ang="0">
                    <a:pos x="5740" y="24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4706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34" name="Freeform 14"/>
              <p:cNvSpPr>
                <a:spLocks/>
              </p:cNvSpPr>
              <p:nvPr userDrawn="1"/>
            </p:nvSpPr>
            <p:spPr bwMode="hidden">
              <a:xfrm>
                <a:off x="0" y="2090"/>
                <a:ext cx="5758" cy="24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24"/>
                  </a:cxn>
                  <a:cxn ang="0">
                    <a:pos x="5740" y="24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1961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35" name="Freeform 15"/>
              <p:cNvSpPr>
                <a:spLocks/>
              </p:cNvSpPr>
              <p:nvPr userDrawn="1"/>
            </p:nvSpPr>
            <p:spPr bwMode="hidden">
              <a:xfrm>
                <a:off x="0" y="1928"/>
                <a:ext cx="5758" cy="24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24"/>
                  </a:cxn>
                  <a:cxn ang="0">
                    <a:pos x="5740" y="24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36" name="Freeform 16"/>
              <p:cNvSpPr>
                <a:spLocks/>
              </p:cNvSpPr>
              <p:nvPr userDrawn="1"/>
            </p:nvSpPr>
            <p:spPr bwMode="hidden">
              <a:xfrm>
                <a:off x="0" y="1645"/>
                <a:ext cx="5758" cy="12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5740" y="12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12">
                    <a:moveTo>
                      <a:pt x="5740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5740" y="12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37" name="Freeform 17"/>
              <p:cNvSpPr>
                <a:spLocks/>
              </p:cNvSpPr>
              <p:nvPr userDrawn="1"/>
            </p:nvSpPr>
            <p:spPr bwMode="hidden">
              <a:xfrm>
                <a:off x="0" y="1778"/>
                <a:ext cx="5758" cy="24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24"/>
                  </a:cxn>
                  <a:cxn ang="0">
                    <a:pos x="5740" y="24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38" name="Freeform 18"/>
              <p:cNvSpPr>
                <a:spLocks/>
              </p:cNvSpPr>
              <p:nvPr userDrawn="1"/>
            </p:nvSpPr>
            <p:spPr bwMode="hidden">
              <a:xfrm>
                <a:off x="0" y="1520"/>
                <a:ext cx="5758" cy="12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5740" y="12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12">
                    <a:moveTo>
                      <a:pt x="5740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5740" y="12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39" name="Freeform 19"/>
              <p:cNvSpPr>
                <a:spLocks/>
              </p:cNvSpPr>
              <p:nvPr userDrawn="1"/>
            </p:nvSpPr>
            <p:spPr bwMode="hidden">
              <a:xfrm>
                <a:off x="0" y="1394"/>
                <a:ext cx="5758" cy="18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18"/>
                  </a:cxn>
                  <a:cxn ang="0">
                    <a:pos x="5740" y="18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40" name="Freeform 20"/>
              <p:cNvSpPr>
                <a:spLocks/>
              </p:cNvSpPr>
              <p:nvPr userDrawn="1"/>
            </p:nvSpPr>
            <p:spPr bwMode="hidden">
              <a:xfrm>
                <a:off x="0" y="1280"/>
                <a:ext cx="5758" cy="18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18"/>
                  </a:cxn>
                  <a:cxn ang="0">
                    <a:pos x="5740" y="18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41" name="Freeform 21"/>
              <p:cNvSpPr>
                <a:spLocks/>
              </p:cNvSpPr>
              <p:nvPr userDrawn="1"/>
            </p:nvSpPr>
            <p:spPr bwMode="hidden">
              <a:xfrm>
                <a:off x="0" y="1177"/>
                <a:ext cx="5758" cy="18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18"/>
                  </a:cxn>
                  <a:cxn ang="0">
                    <a:pos x="5740" y="18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42" name="Freeform 22"/>
              <p:cNvSpPr>
                <a:spLocks/>
              </p:cNvSpPr>
              <p:nvPr userDrawn="1"/>
            </p:nvSpPr>
            <p:spPr bwMode="hidden">
              <a:xfrm>
                <a:off x="0" y="24"/>
                <a:ext cx="5758" cy="30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30"/>
                  </a:cxn>
                  <a:cxn ang="0">
                    <a:pos x="5740" y="30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30">
                    <a:moveTo>
                      <a:pt x="5740" y="0"/>
                    </a:moveTo>
                    <a:lnTo>
                      <a:pt x="0" y="0"/>
                    </a:lnTo>
                    <a:lnTo>
                      <a:pt x="0" y="30"/>
                    </a:lnTo>
                    <a:lnTo>
                      <a:pt x="5740" y="30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4118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43" name="Freeform 23"/>
              <p:cNvSpPr>
                <a:spLocks/>
              </p:cNvSpPr>
              <p:nvPr userDrawn="1"/>
            </p:nvSpPr>
            <p:spPr bwMode="hidden">
              <a:xfrm>
                <a:off x="0" y="186"/>
                <a:ext cx="5758" cy="24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24"/>
                  </a:cxn>
                  <a:cxn ang="0">
                    <a:pos x="5740" y="24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4118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44" name="Freeform 24"/>
              <p:cNvSpPr>
                <a:spLocks/>
              </p:cNvSpPr>
              <p:nvPr userDrawn="1"/>
            </p:nvSpPr>
            <p:spPr bwMode="hidden">
              <a:xfrm>
                <a:off x="0" y="475"/>
                <a:ext cx="5758" cy="24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24"/>
                  </a:cxn>
                  <a:cxn ang="0">
                    <a:pos x="5740" y="24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7843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45" name="Freeform 25"/>
              <p:cNvSpPr>
                <a:spLocks/>
              </p:cNvSpPr>
              <p:nvPr userDrawn="1"/>
            </p:nvSpPr>
            <p:spPr bwMode="hidden">
              <a:xfrm>
                <a:off x="0" y="337"/>
                <a:ext cx="5758" cy="24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24"/>
                  </a:cxn>
                  <a:cxn ang="0">
                    <a:pos x="5740" y="24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0980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46" name="Freeform 26"/>
              <p:cNvSpPr>
                <a:spLocks/>
              </p:cNvSpPr>
              <p:nvPr userDrawn="1"/>
            </p:nvSpPr>
            <p:spPr bwMode="hidden">
              <a:xfrm>
                <a:off x="0" y="600"/>
                <a:ext cx="5758" cy="24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24"/>
                  </a:cxn>
                  <a:cxn ang="0">
                    <a:pos x="5740" y="24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47" name="Freeform 27"/>
              <p:cNvSpPr>
                <a:spLocks/>
              </p:cNvSpPr>
              <p:nvPr userDrawn="1"/>
            </p:nvSpPr>
            <p:spPr bwMode="hidden">
              <a:xfrm>
                <a:off x="0" y="727"/>
                <a:ext cx="5758" cy="18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18"/>
                  </a:cxn>
                  <a:cxn ang="0">
                    <a:pos x="5740" y="18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1961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48" name="Freeform 28"/>
              <p:cNvSpPr>
                <a:spLocks/>
              </p:cNvSpPr>
              <p:nvPr userDrawn="1"/>
            </p:nvSpPr>
            <p:spPr bwMode="hidden">
              <a:xfrm>
                <a:off x="0" y="841"/>
                <a:ext cx="5758" cy="18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18"/>
                  </a:cxn>
                  <a:cxn ang="0">
                    <a:pos x="5740" y="18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1961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49" name="Freeform 29"/>
              <p:cNvSpPr>
                <a:spLocks/>
              </p:cNvSpPr>
              <p:nvPr userDrawn="1"/>
            </p:nvSpPr>
            <p:spPr bwMode="hidden">
              <a:xfrm>
                <a:off x="0" y="943"/>
                <a:ext cx="5758" cy="18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18"/>
                  </a:cxn>
                  <a:cxn ang="0">
                    <a:pos x="5740" y="18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1961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grpSp>
            <p:nvGrpSpPr>
              <p:cNvPr id="5150" name="Group 30"/>
              <p:cNvGrpSpPr>
                <a:grpSpLocks/>
              </p:cNvGrpSpPr>
              <p:nvPr userDrawn="1"/>
            </p:nvGrpSpPr>
            <p:grpSpPr bwMode="auto">
              <a:xfrm>
                <a:off x="0" y="0"/>
                <a:ext cx="5758" cy="1045"/>
                <a:chOff x="0" y="0"/>
                <a:chExt cx="5758" cy="1045"/>
              </a:xfrm>
            </p:grpSpPr>
            <p:sp>
              <p:nvSpPr>
                <p:cNvPr id="5151" name="Freeform 31"/>
                <p:cNvSpPr>
                  <a:spLocks/>
                </p:cNvSpPr>
                <p:nvPr/>
              </p:nvSpPr>
              <p:spPr bwMode="hidden">
                <a:xfrm>
                  <a:off x="2849" y="0"/>
                  <a:ext cx="42" cy="1045"/>
                </a:xfrm>
                <a:custGeom>
                  <a:avLst/>
                  <a:gdLst/>
                  <a:ahLst/>
                  <a:cxnLst>
                    <a:cxn ang="0">
                      <a:pos x="18" y="1043"/>
                    </a:cxn>
                    <a:cxn ang="0">
                      <a:pos x="42" y="1043"/>
                    </a:cxn>
                    <a:cxn ang="0">
                      <a:pos x="42" y="0"/>
                    </a:cxn>
                    <a:cxn ang="0">
                      <a:pos x="0" y="0"/>
                    </a:cxn>
                    <a:cxn ang="0">
                      <a:pos x="0" y="1043"/>
                    </a:cxn>
                    <a:cxn ang="0">
                      <a:pos x="18" y="1043"/>
                    </a:cxn>
                    <a:cxn ang="0">
                      <a:pos x="18" y="1043"/>
                    </a:cxn>
                  </a:cxnLst>
                  <a:rect l="0" t="0" r="r" b="b"/>
                  <a:pathLst>
                    <a:path w="42" h="1043">
                      <a:moveTo>
                        <a:pt x="18" y="1043"/>
                      </a:moveTo>
                      <a:lnTo>
                        <a:pt x="42" y="1043"/>
                      </a:lnTo>
                      <a:lnTo>
                        <a:pt x="42" y="0"/>
                      </a:lnTo>
                      <a:lnTo>
                        <a:pt x="0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152" name="Freeform 32"/>
                <p:cNvSpPr>
                  <a:spLocks/>
                </p:cNvSpPr>
                <p:nvPr/>
              </p:nvSpPr>
              <p:spPr bwMode="hidden">
                <a:xfrm>
                  <a:off x="2400" y="0"/>
                  <a:ext cx="155" cy="1045"/>
                </a:xfrm>
                <a:custGeom>
                  <a:avLst/>
                  <a:gdLst/>
                  <a:ahLst/>
                  <a:cxnLst>
                    <a:cxn ang="0">
                      <a:pos x="131" y="1043"/>
                    </a:cxn>
                    <a:cxn ang="0">
                      <a:pos x="155" y="1043"/>
                    </a:cxn>
                    <a:cxn ang="0">
                      <a:pos x="42" y="0"/>
                    </a:cxn>
                    <a:cxn ang="0">
                      <a:pos x="0" y="0"/>
                    </a:cxn>
                    <a:cxn ang="0">
                      <a:pos x="113" y="1043"/>
                    </a:cxn>
                    <a:cxn ang="0">
                      <a:pos x="131" y="1043"/>
                    </a:cxn>
                    <a:cxn ang="0">
                      <a:pos x="131" y="1043"/>
                    </a:cxn>
                  </a:cxnLst>
                  <a:rect l="0" t="0" r="r" b="b"/>
                  <a:pathLst>
                    <a:path w="155" h="1043">
                      <a:moveTo>
                        <a:pt x="131" y="1043"/>
                      </a:moveTo>
                      <a:lnTo>
                        <a:pt x="155" y="1043"/>
                      </a:lnTo>
                      <a:lnTo>
                        <a:pt x="42" y="0"/>
                      </a:lnTo>
                      <a:lnTo>
                        <a:pt x="0" y="0"/>
                      </a:lnTo>
                      <a:lnTo>
                        <a:pt x="113" y="1043"/>
                      </a:lnTo>
                      <a:lnTo>
                        <a:pt x="131" y="1043"/>
                      </a:lnTo>
                      <a:lnTo>
                        <a:pt x="131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153" name="Freeform 33"/>
                <p:cNvSpPr>
                  <a:spLocks/>
                </p:cNvSpPr>
                <p:nvPr/>
              </p:nvSpPr>
              <p:spPr bwMode="hidden">
                <a:xfrm>
                  <a:off x="1967" y="0"/>
                  <a:ext cx="240" cy="1045"/>
                </a:xfrm>
                <a:custGeom>
                  <a:avLst/>
                  <a:gdLst/>
                  <a:ahLst/>
                  <a:cxnLst>
                    <a:cxn ang="0">
                      <a:pos x="221" y="1043"/>
                    </a:cxn>
                    <a:cxn ang="0">
                      <a:pos x="239" y="1043"/>
                    </a:cxn>
                    <a:cxn ang="0">
                      <a:pos x="36" y="0"/>
                    </a:cxn>
                    <a:cxn ang="0">
                      <a:pos x="0" y="0"/>
                    </a:cxn>
                    <a:cxn ang="0">
                      <a:pos x="203" y="1043"/>
                    </a:cxn>
                    <a:cxn ang="0">
                      <a:pos x="221" y="1043"/>
                    </a:cxn>
                    <a:cxn ang="0">
                      <a:pos x="221" y="1043"/>
                    </a:cxn>
                  </a:cxnLst>
                  <a:rect l="0" t="0" r="r" b="b"/>
                  <a:pathLst>
                    <a:path w="239" h="1043">
                      <a:moveTo>
                        <a:pt x="221" y="1043"/>
                      </a:moveTo>
                      <a:lnTo>
                        <a:pt x="239" y="1043"/>
                      </a:lnTo>
                      <a:lnTo>
                        <a:pt x="36" y="0"/>
                      </a:lnTo>
                      <a:lnTo>
                        <a:pt x="0" y="0"/>
                      </a:lnTo>
                      <a:lnTo>
                        <a:pt x="203" y="1043"/>
                      </a:lnTo>
                      <a:lnTo>
                        <a:pt x="221" y="1043"/>
                      </a:lnTo>
                      <a:lnTo>
                        <a:pt x="221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154" name="Freeform 34"/>
                <p:cNvSpPr>
                  <a:spLocks/>
                </p:cNvSpPr>
                <p:nvPr/>
              </p:nvSpPr>
              <p:spPr bwMode="hidden">
                <a:xfrm>
                  <a:off x="1554" y="0"/>
                  <a:ext cx="353" cy="1045"/>
                </a:xfrm>
                <a:custGeom>
                  <a:avLst/>
                  <a:gdLst/>
                  <a:ahLst/>
                  <a:cxnLst>
                    <a:cxn ang="0">
                      <a:pos x="334" y="1043"/>
                    </a:cxn>
                    <a:cxn ang="0">
                      <a:pos x="352" y="1043"/>
                    </a:cxn>
                    <a:cxn ang="0">
                      <a:pos x="41" y="0"/>
                    </a:cxn>
                    <a:cxn ang="0">
                      <a:pos x="0" y="0"/>
                    </a:cxn>
                    <a:cxn ang="0">
                      <a:pos x="311" y="1043"/>
                    </a:cxn>
                    <a:cxn ang="0">
                      <a:pos x="334" y="1043"/>
                    </a:cxn>
                    <a:cxn ang="0">
                      <a:pos x="334" y="1043"/>
                    </a:cxn>
                  </a:cxnLst>
                  <a:rect l="0" t="0" r="r" b="b"/>
                  <a:pathLst>
                    <a:path w="352" h="1043">
                      <a:moveTo>
                        <a:pt x="334" y="1043"/>
                      </a:moveTo>
                      <a:lnTo>
                        <a:pt x="352" y="1043"/>
                      </a:lnTo>
                      <a:lnTo>
                        <a:pt x="41" y="0"/>
                      </a:lnTo>
                      <a:lnTo>
                        <a:pt x="0" y="0"/>
                      </a:lnTo>
                      <a:lnTo>
                        <a:pt x="311" y="1043"/>
                      </a:lnTo>
                      <a:lnTo>
                        <a:pt x="334" y="1043"/>
                      </a:lnTo>
                      <a:lnTo>
                        <a:pt x="334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155" name="Freeform 35"/>
                <p:cNvSpPr>
                  <a:spLocks/>
                </p:cNvSpPr>
                <p:nvPr/>
              </p:nvSpPr>
              <p:spPr bwMode="hidden">
                <a:xfrm>
                  <a:off x="1134" y="0"/>
                  <a:ext cx="450" cy="1045"/>
                </a:xfrm>
                <a:custGeom>
                  <a:avLst/>
                  <a:gdLst/>
                  <a:ahLst/>
                  <a:cxnLst>
                    <a:cxn ang="0">
                      <a:pos x="425" y="1043"/>
                    </a:cxn>
                    <a:cxn ang="0">
                      <a:pos x="449" y="1043"/>
                    </a:cxn>
                    <a:cxn ang="0">
                      <a:pos x="42" y="0"/>
                    </a:cxn>
                    <a:cxn ang="0">
                      <a:pos x="0" y="0"/>
                    </a:cxn>
                    <a:cxn ang="0">
                      <a:pos x="407" y="1043"/>
                    </a:cxn>
                    <a:cxn ang="0">
                      <a:pos x="425" y="1043"/>
                    </a:cxn>
                    <a:cxn ang="0">
                      <a:pos x="425" y="1043"/>
                    </a:cxn>
                  </a:cxnLst>
                  <a:rect l="0" t="0" r="r" b="b"/>
                  <a:pathLst>
                    <a:path w="449" h="1043">
                      <a:moveTo>
                        <a:pt x="425" y="1043"/>
                      </a:moveTo>
                      <a:lnTo>
                        <a:pt x="449" y="1043"/>
                      </a:lnTo>
                      <a:lnTo>
                        <a:pt x="42" y="0"/>
                      </a:lnTo>
                      <a:lnTo>
                        <a:pt x="0" y="0"/>
                      </a:lnTo>
                      <a:lnTo>
                        <a:pt x="407" y="1043"/>
                      </a:lnTo>
                      <a:lnTo>
                        <a:pt x="425" y="1043"/>
                      </a:lnTo>
                      <a:lnTo>
                        <a:pt x="425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156" name="Freeform 36"/>
                <p:cNvSpPr>
                  <a:spLocks/>
                </p:cNvSpPr>
                <p:nvPr/>
              </p:nvSpPr>
              <p:spPr bwMode="hidden">
                <a:xfrm>
                  <a:off x="714" y="0"/>
                  <a:ext cx="540" cy="1045"/>
                </a:xfrm>
                <a:custGeom>
                  <a:avLst/>
                  <a:gdLst/>
                  <a:ahLst/>
                  <a:cxnLst>
                    <a:cxn ang="0">
                      <a:pos x="520" y="1043"/>
                    </a:cxn>
                    <a:cxn ang="0">
                      <a:pos x="538" y="1043"/>
                    </a:cxn>
                    <a:cxn ang="0">
                      <a:pos x="41" y="0"/>
                    </a:cxn>
                    <a:cxn ang="0">
                      <a:pos x="0" y="0"/>
                    </a:cxn>
                    <a:cxn ang="0">
                      <a:pos x="496" y="1043"/>
                    </a:cxn>
                    <a:cxn ang="0">
                      <a:pos x="520" y="1043"/>
                    </a:cxn>
                    <a:cxn ang="0">
                      <a:pos x="520" y="1043"/>
                    </a:cxn>
                  </a:cxnLst>
                  <a:rect l="0" t="0" r="r" b="b"/>
                  <a:pathLst>
                    <a:path w="538" h="1043">
                      <a:moveTo>
                        <a:pt x="520" y="1043"/>
                      </a:moveTo>
                      <a:lnTo>
                        <a:pt x="538" y="1043"/>
                      </a:lnTo>
                      <a:lnTo>
                        <a:pt x="41" y="0"/>
                      </a:lnTo>
                      <a:lnTo>
                        <a:pt x="0" y="0"/>
                      </a:lnTo>
                      <a:lnTo>
                        <a:pt x="496" y="1043"/>
                      </a:lnTo>
                      <a:lnTo>
                        <a:pt x="520" y="1043"/>
                      </a:lnTo>
                      <a:lnTo>
                        <a:pt x="520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157" name="Freeform 37"/>
                <p:cNvSpPr>
                  <a:spLocks/>
                </p:cNvSpPr>
                <p:nvPr/>
              </p:nvSpPr>
              <p:spPr bwMode="hidden">
                <a:xfrm>
                  <a:off x="306" y="0"/>
                  <a:ext cx="642" cy="1045"/>
                </a:xfrm>
                <a:custGeom>
                  <a:avLst/>
                  <a:gdLst/>
                  <a:ahLst/>
                  <a:cxnLst>
                    <a:cxn ang="0">
                      <a:pos x="622" y="1043"/>
                    </a:cxn>
                    <a:cxn ang="0">
                      <a:pos x="640" y="1043"/>
                    </a:cxn>
                    <a:cxn ang="0">
                      <a:pos x="48" y="0"/>
                    </a:cxn>
                    <a:cxn ang="0">
                      <a:pos x="0" y="0"/>
                    </a:cxn>
                    <a:cxn ang="0">
                      <a:pos x="598" y="1043"/>
                    </a:cxn>
                    <a:cxn ang="0">
                      <a:pos x="622" y="1043"/>
                    </a:cxn>
                    <a:cxn ang="0">
                      <a:pos x="622" y="1043"/>
                    </a:cxn>
                  </a:cxnLst>
                  <a:rect l="0" t="0" r="r" b="b"/>
                  <a:pathLst>
                    <a:path w="640" h="1043">
                      <a:moveTo>
                        <a:pt x="622" y="1043"/>
                      </a:moveTo>
                      <a:lnTo>
                        <a:pt x="640" y="1043"/>
                      </a:lnTo>
                      <a:lnTo>
                        <a:pt x="48" y="0"/>
                      </a:lnTo>
                      <a:lnTo>
                        <a:pt x="0" y="0"/>
                      </a:lnTo>
                      <a:lnTo>
                        <a:pt x="598" y="1043"/>
                      </a:lnTo>
                      <a:lnTo>
                        <a:pt x="622" y="1043"/>
                      </a:lnTo>
                      <a:lnTo>
                        <a:pt x="622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158" name="Freeform 38"/>
                <p:cNvSpPr>
                  <a:spLocks/>
                </p:cNvSpPr>
                <p:nvPr/>
              </p:nvSpPr>
              <p:spPr bwMode="hidden">
                <a:xfrm>
                  <a:off x="0" y="108"/>
                  <a:ext cx="630" cy="937"/>
                </a:xfrm>
                <a:custGeom>
                  <a:avLst/>
                  <a:gdLst/>
                  <a:ahLst/>
                  <a:cxnLst>
                    <a:cxn ang="0">
                      <a:pos x="604" y="935"/>
                    </a:cxn>
                    <a:cxn ang="0">
                      <a:pos x="628" y="935"/>
                    </a:cxn>
                    <a:cxn ang="0">
                      <a:pos x="0" y="0"/>
                    </a:cxn>
                    <a:cxn ang="0">
                      <a:pos x="0" y="66"/>
                    </a:cxn>
                    <a:cxn ang="0">
                      <a:pos x="580" y="935"/>
                    </a:cxn>
                    <a:cxn ang="0">
                      <a:pos x="604" y="935"/>
                    </a:cxn>
                    <a:cxn ang="0">
                      <a:pos x="604" y="935"/>
                    </a:cxn>
                  </a:cxnLst>
                  <a:rect l="0" t="0" r="r" b="b"/>
                  <a:pathLst>
                    <a:path w="628" h="935">
                      <a:moveTo>
                        <a:pt x="604" y="935"/>
                      </a:moveTo>
                      <a:lnTo>
                        <a:pt x="628" y="935"/>
                      </a:lnTo>
                      <a:lnTo>
                        <a:pt x="0" y="0"/>
                      </a:lnTo>
                      <a:lnTo>
                        <a:pt x="0" y="66"/>
                      </a:lnTo>
                      <a:lnTo>
                        <a:pt x="580" y="935"/>
                      </a:lnTo>
                      <a:lnTo>
                        <a:pt x="604" y="935"/>
                      </a:lnTo>
                      <a:lnTo>
                        <a:pt x="604" y="935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159" name="Freeform 39"/>
                <p:cNvSpPr>
                  <a:spLocks/>
                </p:cNvSpPr>
                <p:nvPr/>
              </p:nvSpPr>
              <p:spPr bwMode="hidden">
                <a:xfrm>
                  <a:off x="3191" y="0"/>
                  <a:ext cx="155" cy="1045"/>
                </a:xfrm>
                <a:custGeom>
                  <a:avLst/>
                  <a:gdLst/>
                  <a:ahLst/>
                  <a:cxnLst>
                    <a:cxn ang="0">
                      <a:pos x="18" y="1043"/>
                    </a:cxn>
                    <a:cxn ang="0">
                      <a:pos x="42" y="1043"/>
                    </a:cxn>
                    <a:cxn ang="0">
                      <a:pos x="155" y="0"/>
                    </a:cxn>
                    <a:cxn ang="0">
                      <a:pos x="114" y="0"/>
                    </a:cxn>
                    <a:cxn ang="0">
                      <a:pos x="0" y="1043"/>
                    </a:cxn>
                    <a:cxn ang="0">
                      <a:pos x="18" y="1043"/>
                    </a:cxn>
                    <a:cxn ang="0">
                      <a:pos x="18" y="1043"/>
                    </a:cxn>
                  </a:cxnLst>
                  <a:rect l="0" t="0" r="r" b="b"/>
                  <a:pathLst>
                    <a:path w="155" h="1043">
                      <a:moveTo>
                        <a:pt x="18" y="1043"/>
                      </a:moveTo>
                      <a:lnTo>
                        <a:pt x="42" y="1043"/>
                      </a:lnTo>
                      <a:lnTo>
                        <a:pt x="155" y="0"/>
                      </a:lnTo>
                      <a:lnTo>
                        <a:pt x="114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160" name="Freeform 40"/>
                <p:cNvSpPr>
                  <a:spLocks/>
                </p:cNvSpPr>
                <p:nvPr/>
              </p:nvSpPr>
              <p:spPr bwMode="hidden">
                <a:xfrm>
                  <a:off x="3533" y="0"/>
                  <a:ext cx="240" cy="1045"/>
                </a:xfrm>
                <a:custGeom>
                  <a:avLst/>
                  <a:gdLst/>
                  <a:ahLst/>
                  <a:cxnLst>
                    <a:cxn ang="0">
                      <a:pos x="18" y="1043"/>
                    </a:cxn>
                    <a:cxn ang="0">
                      <a:pos x="36" y="1043"/>
                    </a:cxn>
                    <a:cxn ang="0">
                      <a:pos x="239" y="0"/>
                    </a:cxn>
                    <a:cxn ang="0">
                      <a:pos x="203" y="0"/>
                    </a:cxn>
                    <a:cxn ang="0">
                      <a:pos x="0" y="1043"/>
                    </a:cxn>
                    <a:cxn ang="0">
                      <a:pos x="18" y="1043"/>
                    </a:cxn>
                    <a:cxn ang="0">
                      <a:pos x="18" y="1043"/>
                    </a:cxn>
                  </a:cxnLst>
                  <a:rect l="0" t="0" r="r" b="b"/>
                  <a:pathLst>
                    <a:path w="239" h="1043">
                      <a:moveTo>
                        <a:pt x="18" y="1043"/>
                      </a:moveTo>
                      <a:lnTo>
                        <a:pt x="36" y="1043"/>
                      </a:lnTo>
                      <a:lnTo>
                        <a:pt x="239" y="0"/>
                      </a:lnTo>
                      <a:lnTo>
                        <a:pt x="203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161" name="Freeform 41"/>
                <p:cNvSpPr>
                  <a:spLocks/>
                </p:cNvSpPr>
                <p:nvPr/>
              </p:nvSpPr>
              <p:spPr bwMode="hidden">
                <a:xfrm>
                  <a:off x="3821" y="0"/>
                  <a:ext cx="359" cy="1045"/>
                </a:xfrm>
                <a:custGeom>
                  <a:avLst/>
                  <a:gdLst/>
                  <a:ahLst/>
                  <a:cxnLst>
                    <a:cxn ang="0">
                      <a:pos x="24" y="1043"/>
                    </a:cxn>
                    <a:cxn ang="0">
                      <a:pos x="42" y="1043"/>
                    </a:cxn>
                    <a:cxn ang="0">
                      <a:pos x="358" y="0"/>
                    </a:cxn>
                    <a:cxn ang="0">
                      <a:pos x="317" y="0"/>
                    </a:cxn>
                    <a:cxn ang="0">
                      <a:pos x="0" y="1043"/>
                    </a:cxn>
                    <a:cxn ang="0">
                      <a:pos x="24" y="1043"/>
                    </a:cxn>
                    <a:cxn ang="0">
                      <a:pos x="24" y="1043"/>
                    </a:cxn>
                  </a:cxnLst>
                  <a:rect l="0" t="0" r="r" b="b"/>
                  <a:pathLst>
                    <a:path w="358" h="1043">
                      <a:moveTo>
                        <a:pt x="24" y="1043"/>
                      </a:moveTo>
                      <a:lnTo>
                        <a:pt x="42" y="1043"/>
                      </a:lnTo>
                      <a:lnTo>
                        <a:pt x="358" y="0"/>
                      </a:lnTo>
                      <a:lnTo>
                        <a:pt x="317" y="0"/>
                      </a:lnTo>
                      <a:lnTo>
                        <a:pt x="0" y="1043"/>
                      </a:lnTo>
                      <a:lnTo>
                        <a:pt x="24" y="1043"/>
                      </a:lnTo>
                      <a:lnTo>
                        <a:pt x="24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162" name="Freeform 42"/>
                <p:cNvSpPr>
                  <a:spLocks/>
                </p:cNvSpPr>
                <p:nvPr/>
              </p:nvSpPr>
              <p:spPr bwMode="hidden">
                <a:xfrm>
                  <a:off x="4139" y="0"/>
                  <a:ext cx="449" cy="1045"/>
                </a:xfrm>
                <a:custGeom>
                  <a:avLst/>
                  <a:gdLst/>
                  <a:ahLst/>
                  <a:cxnLst>
                    <a:cxn ang="0">
                      <a:pos x="18" y="1043"/>
                    </a:cxn>
                    <a:cxn ang="0">
                      <a:pos x="41" y="1043"/>
                    </a:cxn>
                    <a:cxn ang="0">
                      <a:pos x="448" y="0"/>
                    </a:cxn>
                    <a:cxn ang="0">
                      <a:pos x="406" y="0"/>
                    </a:cxn>
                    <a:cxn ang="0">
                      <a:pos x="0" y="1043"/>
                    </a:cxn>
                    <a:cxn ang="0">
                      <a:pos x="18" y="1043"/>
                    </a:cxn>
                    <a:cxn ang="0">
                      <a:pos x="18" y="1043"/>
                    </a:cxn>
                  </a:cxnLst>
                  <a:rect l="0" t="0" r="r" b="b"/>
                  <a:pathLst>
                    <a:path w="448" h="1043">
                      <a:moveTo>
                        <a:pt x="18" y="1043"/>
                      </a:moveTo>
                      <a:lnTo>
                        <a:pt x="41" y="1043"/>
                      </a:lnTo>
                      <a:lnTo>
                        <a:pt x="448" y="0"/>
                      </a:lnTo>
                      <a:lnTo>
                        <a:pt x="406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163" name="Freeform 43"/>
                <p:cNvSpPr>
                  <a:spLocks/>
                </p:cNvSpPr>
                <p:nvPr/>
              </p:nvSpPr>
              <p:spPr bwMode="hidden">
                <a:xfrm>
                  <a:off x="4480" y="0"/>
                  <a:ext cx="541" cy="1045"/>
                </a:xfrm>
                <a:custGeom>
                  <a:avLst/>
                  <a:gdLst/>
                  <a:ahLst/>
                  <a:cxnLst>
                    <a:cxn ang="0">
                      <a:pos x="18" y="1043"/>
                    </a:cxn>
                    <a:cxn ang="0">
                      <a:pos x="42" y="1043"/>
                    </a:cxn>
                    <a:cxn ang="0">
                      <a:pos x="539" y="0"/>
                    </a:cxn>
                    <a:cxn ang="0">
                      <a:pos x="497" y="0"/>
                    </a:cxn>
                    <a:cxn ang="0">
                      <a:pos x="0" y="1043"/>
                    </a:cxn>
                    <a:cxn ang="0">
                      <a:pos x="18" y="1043"/>
                    </a:cxn>
                    <a:cxn ang="0">
                      <a:pos x="18" y="1043"/>
                    </a:cxn>
                  </a:cxnLst>
                  <a:rect l="0" t="0" r="r" b="b"/>
                  <a:pathLst>
                    <a:path w="539" h="1043">
                      <a:moveTo>
                        <a:pt x="18" y="1043"/>
                      </a:moveTo>
                      <a:lnTo>
                        <a:pt x="42" y="1043"/>
                      </a:lnTo>
                      <a:lnTo>
                        <a:pt x="539" y="0"/>
                      </a:lnTo>
                      <a:lnTo>
                        <a:pt x="497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164" name="Freeform 44"/>
                <p:cNvSpPr>
                  <a:spLocks/>
                </p:cNvSpPr>
                <p:nvPr/>
              </p:nvSpPr>
              <p:spPr bwMode="hidden">
                <a:xfrm>
                  <a:off x="4768" y="0"/>
                  <a:ext cx="642" cy="1045"/>
                </a:xfrm>
                <a:custGeom>
                  <a:avLst/>
                  <a:gdLst/>
                  <a:ahLst/>
                  <a:cxnLst>
                    <a:cxn ang="0">
                      <a:pos x="18" y="1043"/>
                    </a:cxn>
                    <a:cxn ang="0">
                      <a:pos x="42" y="1043"/>
                    </a:cxn>
                    <a:cxn ang="0">
                      <a:pos x="640" y="0"/>
                    </a:cxn>
                    <a:cxn ang="0">
                      <a:pos x="592" y="0"/>
                    </a:cxn>
                    <a:cxn ang="0">
                      <a:pos x="0" y="1043"/>
                    </a:cxn>
                    <a:cxn ang="0">
                      <a:pos x="18" y="1043"/>
                    </a:cxn>
                    <a:cxn ang="0">
                      <a:pos x="18" y="1043"/>
                    </a:cxn>
                  </a:cxnLst>
                  <a:rect l="0" t="0" r="r" b="b"/>
                  <a:pathLst>
                    <a:path w="640" h="1043">
                      <a:moveTo>
                        <a:pt x="18" y="1043"/>
                      </a:moveTo>
                      <a:lnTo>
                        <a:pt x="42" y="1043"/>
                      </a:lnTo>
                      <a:lnTo>
                        <a:pt x="640" y="0"/>
                      </a:lnTo>
                      <a:lnTo>
                        <a:pt x="592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165" name="Freeform 45"/>
                <p:cNvSpPr>
                  <a:spLocks/>
                </p:cNvSpPr>
                <p:nvPr/>
              </p:nvSpPr>
              <p:spPr bwMode="hidden">
                <a:xfrm>
                  <a:off x="5086" y="48"/>
                  <a:ext cx="672" cy="997"/>
                </a:xfrm>
                <a:custGeom>
                  <a:avLst/>
                  <a:gdLst/>
                  <a:ahLst/>
                  <a:cxnLst>
                    <a:cxn ang="0">
                      <a:pos x="24" y="995"/>
                    </a:cxn>
                    <a:cxn ang="0">
                      <a:pos x="48" y="995"/>
                    </a:cxn>
                    <a:cxn ang="0">
                      <a:pos x="670" y="72"/>
                    </a:cxn>
                    <a:cxn ang="0">
                      <a:pos x="670" y="0"/>
                    </a:cxn>
                    <a:cxn ang="0">
                      <a:pos x="0" y="995"/>
                    </a:cxn>
                    <a:cxn ang="0">
                      <a:pos x="24" y="995"/>
                    </a:cxn>
                    <a:cxn ang="0">
                      <a:pos x="24" y="995"/>
                    </a:cxn>
                  </a:cxnLst>
                  <a:rect l="0" t="0" r="r" b="b"/>
                  <a:pathLst>
                    <a:path w="670" h="995">
                      <a:moveTo>
                        <a:pt x="24" y="995"/>
                      </a:moveTo>
                      <a:lnTo>
                        <a:pt x="48" y="995"/>
                      </a:lnTo>
                      <a:lnTo>
                        <a:pt x="670" y="72"/>
                      </a:lnTo>
                      <a:lnTo>
                        <a:pt x="670" y="0"/>
                      </a:lnTo>
                      <a:lnTo>
                        <a:pt x="0" y="995"/>
                      </a:lnTo>
                      <a:lnTo>
                        <a:pt x="24" y="995"/>
                      </a:lnTo>
                      <a:lnTo>
                        <a:pt x="24" y="995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5166" name="Group 46"/>
              <p:cNvGrpSpPr>
                <a:grpSpLocks/>
              </p:cNvGrpSpPr>
              <p:nvPr userDrawn="1"/>
            </p:nvGrpSpPr>
            <p:grpSpPr bwMode="auto">
              <a:xfrm>
                <a:off x="0" y="558"/>
                <a:ext cx="5758" cy="487"/>
                <a:chOff x="0" y="558"/>
                <a:chExt cx="5758" cy="487"/>
              </a:xfrm>
            </p:grpSpPr>
            <p:sp>
              <p:nvSpPr>
                <p:cNvPr id="5167" name="Freeform 47"/>
                <p:cNvSpPr>
                  <a:spLocks/>
                </p:cNvSpPr>
                <p:nvPr/>
              </p:nvSpPr>
              <p:spPr bwMode="hidden">
                <a:xfrm>
                  <a:off x="0" y="618"/>
                  <a:ext cx="306" cy="427"/>
                </a:xfrm>
                <a:custGeom>
                  <a:avLst/>
                  <a:gdLst/>
                  <a:ahLst/>
                  <a:cxnLst>
                    <a:cxn ang="0">
                      <a:pos x="281" y="426"/>
                    </a:cxn>
                    <a:cxn ang="0">
                      <a:pos x="305" y="426"/>
                    </a:cxn>
                    <a:cxn ang="0">
                      <a:pos x="0" y="0"/>
                    </a:cxn>
                    <a:cxn ang="0">
                      <a:pos x="0" y="66"/>
                    </a:cxn>
                    <a:cxn ang="0">
                      <a:pos x="251" y="426"/>
                    </a:cxn>
                    <a:cxn ang="0">
                      <a:pos x="281" y="426"/>
                    </a:cxn>
                    <a:cxn ang="0">
                      <a:pos x="281" y="426"/>
                    </a:cxn>
                  </a:cxnLst>
                  <a:rect l="0" t="0" r="r" b="b"/>
                  <a:pathLst>
                    <a:path w="305" h="426">
                      <a:moveTo>
                        <a:pt x="281" y="426"/>
                      </a:moveTo>
                      <a:lnTo>
                        <a:pt x="305" y="426"/>
                      </a:lnTo>
                      <a:lnTo>
                        <a:pt x="0" y="0"/>
                      </a:lnTo>
                      <a:lnTo>
                        <a:pt x="0" y="66"/>
                      </a:lnTo>
                      <a:lnTo>
                        <a:pt x="251" y="426"/>
                      </a:lnTo>
                      <a:lnTo>
                        <a:pt x="281" y="426"/>
                      </a:lnTo>
                      <a:lnTo>
                        <a:pt x="281" y="42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168" name="Freeform 48"/>
                <p:cNvSpPr>
                  <a:spLocks/>
                </p:cNvSpPr>
                <p:nvPr/>
              </p:nvSpPr>
              <p:spPr bwMode="hidden">
                <a:xfrm>
                  <a:off x="5410" y="558"/>
                  <a:ext cx="348" cy="487"/>
                </a:xfrm>
                <a:custGeom>
                  <a:avLst/>
                  <a:gdLst/>
                  <a:ahLst/>
                  <a:cxnLst>
                    <a:cxn ang="0">
                      <a:pos x="24" y="486"/>
                    </a:cxn>
                    <a:cxn ang="0">
                      <a:pos x="48" y="486"/>
                    </a:cxn>
                    <a:cxn ang="0">
                      <a:pos x="347" y="72"/>
                    </a:cxn>
                    <a:cxn ang="0">
                      <a:pos x="347" y="0"/>
                    </a:cxn>
                    <a:cxn ang="0">
                      <a:pos x="0" y="486"/>
                    </a:cxn>
                    <a:cxn ang="0">
                      <a:pos x="24" y="486"/>
                    </a:cxn>
                    <a:cxn ang="0">
                      <a:pos x="24" y="486"/>
                    </a:cxn>
                  </a:cxnLst>
                  <a:rect l="0" t="0" r="r" b="b"/>
                  <a:pathLst>
                    <a:path w="347" h="486">
                      <a:moveTo>
                        <a:pt x="24" y="486"/>
                      </a:moveTo>
                      <a:lnTo>
                        <a:pt x="48" y="486"/>
                      </a:lnTo>
                      <a:lnTo>
                        <a:pt x="347" y="72"/>
                      </a:lnTo>
                      <a:lnTo>
                        <a:pt x="347" y="0"/>
                      </a:lnTo>
                      <a:lnTo>
                        <a:pt x="0" y="486"/>
                      </a:lnTo>
                      <a:lnTo>
                        <a:pt x="24" y="486"/>
                      </a:lnTo>
                      <a:lnTo>
                        <a:pt x="24" y="48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5169" name="Group 49"/>
              <p:cNvGrpSpPr>
                <a:grpSpLocks/>
              </p:cNvGrpSpPr>
              <p:nvPr userDrawn="1"/>
            </p:nvGrpSpPr>
            <p:grpSpPr bwMode="auto">
              <a:xfrm>
                <a:off x="264" y="1039"/>
                <a:ext cx="5200" cy="3280"/>
                <a:chOff x="264" y="1039"/>
                <a:chExt cx="5200" cy="3280"/>
              </a:xfrm>
            </p:grpSpPr>
            <p:sp>
              <p:nvSpPr>
                <p:cNvPr id="5170" name="Freeform 50"/>
                <p:cNvSpPr>
                  <a:spLocks/>
                </p:cNvSpPr>
                <p:nvPr/>
              </p:nvSpPr>
              <p:spPr bwMode="hidden">
                <a:xfrm>
                  <a:off x="2849" y="1039"/>
                  <a:ext cx="42" cy="3280"/>
                </a:xfrm>
                <a:custGeom>
                  <a:avLst/>
                  <a:gdLst/>
                  <a:ahLst/>
                  <a:cxnLst>
                    <a:cxn ang="0">
                      <a:pos x="18" y="0"/>
                    </a:cxn>
                    <a:cxn ang="0">
                      <a:pos x="0" y="0"/>
                    </a:cxn>
                    <a:cxn ang="0">
                      <a:pos x="0" y="3273"/>
                    </a:cxn>
                    <a:cxn ang="0">
                      <a:pos x="42" y="3273"/>
                    </a:cxn>
                    <a:cxn ang="0">
                      <a:pos x="42" y="0"/>
                    </a:cxn>
                    <a:cxn ang="0">
                      <a:pos x="18" y="0"/>
                    </a:cxn>
                    <a:cxn ang="0">
                      <a:pos x="18" y="0"/>
                    </a:cxn>
                  </a:cxnLst>
                  <a:rect l="0" t="0" r="r" b="b"/>
                  <a:pathLst>
                    <a:path w="42" h="3273">
                      <a:moveTo>
                        <a:pt x="18" y="0"/>
                      </a:moveTo>
                      <a:lnTo>
                        <a:pt x="0" y="0"/>
                      </a:lnTo>
                      <a:lnTo>
                        <a:pt x="0" y="3273"/>
                      </a:lnTo>
                      <a:lnTo>
                        <a:pt x="42" y="3273"/>
                      </a:lnTo>
                      <a:lnTo>
                        <a:pt x="42" y="0"/>
                      </a:lnTo>
                      <a:lnTo>
                        <a:pt x="18" y="0"/>
                      </a:lnTo>
                      <a:lnTo>
                        <a:pt x="18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171" name="Freeform 51"/>
                <p:cNvSpPr>
                  <a:spLocks/>
                </p:cNvSpPr>
                <p:nvPr/>
              </p:nvSpPr>
              <p:spPr bwMode="hidden">
                <a:xfrm>
                  <a:off x="2154" y="1039"/>
                  <a:ext cx="401" cy="3280"/>
                </a:xfrm>
                <a:custGeom>
                  <a:avLst/>
                  <a:gdLst/>
                  <a:ahLst/>
                  <a:cxnLst>
                    <a:cxn ang="0">
                      <a:pos x="376" y="0"/>
                    </a:cxn>
                    <a:cxn ang="0">
                      <a:pos x="358" y="0"/>
                    </a:cxn>
                    <a:cxn ang="0">
                      <a:pos x="0" y="3273"/>
                    </a:cxn>
                    <a:cxn ang="0">
                      <a:pos x="41" y="3273"/>
                    </a:cxn>
                    <a:cxn ang="0">
                      <a:pos x="400" y="0"/>
                    </a:cxn>
                    <a:cxn ang="0">
                      <a:pos x="376" y="0"/>
                    </a:cxn>
                    <a:cxn ang="0">
                      <a:pos x="376" y="0"/>
                    </a:cxn>
                  </a:cxnLst>
                  <a:rect l="0" t="0" r="r" b="b"/>
                  <a:pathLst>
                    <a:path w="400" h="3273">
                      <a:moveTo>
                        <a:pt x="376" y="0"/>
                      </a:moveTo>
                      <a:lnTo>
                        <a:pt x="358" y="0"/>
                      </a:lnTo>
                      <a:lnTo>
                        <a:pt x="0" y="3273"/>
                      </a:lnTo>
                      <a:lnTo>
                        <a:pt x="41" y="3273"/>
                      </a:lnTo>
                      <a:lnTo>
                        <a:pt x="400" y="0"/>
                      </a:lnTo>
                      <a:lnTo>
                        <a:pt x="376" y="0"/>
                      </a:lnTo>
                      <a:lnTo>
                        <a:pt x="376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172" name="Freeform 52"/>
                <p:cNvSpPr>
                  <a:spLocks/>
                </p:cNvSpPr>
                <p:nvPr/>
              </p:nvSpPr>
              <p:spPr bwMode="hidden">
                <a:xfrm>
                  <a:off x="1530" y="1039"/>
                  <a:ext cx="677" cy="3280"/>
                </a:xfrm>
                <a:custGeom>
                  <a:avLst/>
                  <a:gdLst/>
                  <a:ahLst/>
                  <a:cxnLst>
                    <a:cxn ang="0">
                      <a:pos x="657" y="0"/>
                    </a:cxn>
                    <a:cxn ang="0">
                      <a:pos x="639" y="0"/>
                    </a:cxn>
                    <a:cxn ang="0">
                      <a:pos x="0" y="3273"/>
                    </a:cxn>
                    <a:cxn ang="0">
                      <a:pos x="42" y="3273"/>
                    </a:cxn>
                    <a:cxn ang="0">
                      <a:pos x="675" y="0"/>
                    </a:cxn>
                    <a:cxn ang="0">
                      <a:pos x="657" y="0"/>
                    </a:cxn>
                    <a:cxn ang="0">
                      <a:pos x="657" y="0"/>
                    </a:cxn>
                  </a:cxnLst>
                  <a:rect l="0" t="0" r="r" b="b"/>
                  <a:pathLst>
                    <a:path w="675" h="3273">
                      <a:moveTo>
                        <a:pt x="657" y="0"/>
                      </a:moveTo>
                      <a:lnTo>
                        <a:pt x="639" y="0"/>
                      </a:lnTo>
                      <a:lnTo>
                        <a:pt x="0" y="3273"/>
                      </a:lnTo>
                      <a:lnTo>
                        <a:pt x="42" y="3273"/>
                      </a:lnTo>
                      <a:lnTo>
                        <a:pt x="675" y="0"/>
                      </a:lnTo>
                      <a:lnTo>
                        <a:pt x="657" y="0"/>
                      </a:lnTo>
                      <a:lnTo>
                        <a:pt x="657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173" name="Freeform 53"/>
                <p:cNvSpPr>
                  <a:spLocks/>
                </p:cNvSpPr>
                <p:nvPr/>
              </p:nvSpPr>
              <p:spPr bwMode="hidden">
                <a:xfrm>
                  <a:off x="876" y="1039"/>
                  <a:ext cx="1031" cy="3280"/>
                </a:xfrm>
                <a:custGeom>
                  <a:avLst/>
                  <a:gdLst/>
                  <a:ahLst/>
                  <a:cxnLst>
                    <a:cxn ang="0">
                      <a:pos x="1013" y="0"/>
                    </a:cxn>
                    <a:cxn ang="0">
                      <a:pos x="990" y="0"/>
                    </a:cxn>
                    <a:cxn ang="0">
                      <a:pos x="0" y="3280"/>
                    </a:cxn>
                    <a:cxn ang="0">
                      <a:pos x="42" y="3280"/>
                    </a:cxn>
                    <a:cxn ang="0">
                      <a:pos x="1031" y="4"/>
                    </a:cxn>
                    <a:cxn ang="0">
                      <a:pos x="1013" y="0"/>
                    </a:cxn>
                    <a:cxn ang="0">
                      <a:pos x="1013" y="0"/>
                    </a:cxn>
                  </a:cxnLst>
                  <a:rect l="0" t="0" r="r" b="b"/>
                  <a:pathLst>
                    <a:path w="1031" h="3280">
                      <a:moveTo>
                        <a:pt x="1013" y="0"/>
                      </a:moveTo>
                      <a:lnTo>
                        <a:pt x="990" y="0"/>
                      </a:lnTo>
                      <a:lnTo>
                        <a:pt x="0" y="3280"/>
                      </a:lnTo>
                      <a:lnTo>
                        <a:pt x="42" y="3280"/>
                      </a:lnTo>
                      <a:lnTo>
                        <a:pt x="1031" y="4"/>
                      </a:lnTo>
                      <a:lnTo>
                        <a:pt x="1013" y="0"/>
                      </a:lnTo>
                      <a:lnTo>
                        <a:pt x="1013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174" name="Freeform 54"/>
                <p:cNvSpPr>
                  <a:spLocks/>
                </p:cNvSpPr>
                <p:nvPr/>
              </p:nvSpPr>
              <p:spPr bwMode="hidden">
                <a:xfrm>
                  <a:off x="264" y="1039"/>
                  <a:ext cx="1319" cy="3280"/>
                </a:xfrm>
                <a:custGeom>
                  <a:avLst/>
                  <a:gdLst/>
                  <a:ahLst/>
                  <a:cxnLst>
                    <a:cxn ang="0">
                      <a:pos x="1296" y="0"/>
                    </a:cxn>
                    <a:cxn ang="0">
                      <a:pos x="1278" y="0"/>
                    </a:cxn>
                    <a:cxn ang="0">
                      <a:pos x="0" y="3280"/>
                    </a:cxn>
                    <a:cxn ang="0">
                      <a:pos x="42" y="3280"/>
                    </a:cxn>
                    <a:cxn ang="0">
                      <a:pos x="1319" y="5"/>
                    </a:cxn>
                    <a:cxn ang="0">
                      <a:pos x="1296" y="0"/>
                    </a:cxn>
                    <a:cxn ang="0">
                      <a:pos x="1296" y="0"/>
                    </a:cxn>
                  </a:cxnLst>
                  <a:rect l="0" t="0" r="r" b="b"/>
                  <a:pathLst>
                    <a:path w="1319" h="3280">
                      <a:moveTo>
                        <a:pt x="1296" y="0"/>
                      </a:moveTo>
                      <a:lnTo>
                        <a:pt x="1278" y="0"/>
                      </a:lnTo>
                      <a:lnTo>
                        <a:pt x="0" y="3280"/>
                      </a:lnTo>
                      <a:lnTo>
                        <a:pt x="42" y="3280"/>
                      </a:lnTo>
                      <a:lnTo>
                        <a:pt x="1319" y="5"/>
                      </a:lnTo>
                      <a:lnTo>
                        <a:pt x="1296" y="0"/>
                      </a:lnTo>
                      <a:lnTo>
                        <a:pt x="1296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175" name="Freeform 55"/>
                <p:cNvSpPr>
                  <a:spLocks/>
                </p:cNvSpPr>
                <p:nvPr/>
              </p:nvSpPr>
              <p:spPr bwMode="hidden">
                <a:xfrm>
                  <a:off x="3191" y="1039"/>
                  <a:ext cx="402" cy="3280"/>
                </a:xfrm>
                <a:custGeom>
                  <a:avLst/>
                  <a:gdLst/>
                  <a:ahLst/>
                  <a:cxnLst>
                    <a:cxn ang="0">
                      <a:pos x="18" y="0"/>
                    </a:cxn>
                    <a:cxn ang="0">
                      <a:pos x="0" y="0"/>
                    </a:cxn>
                    <a:cxn ang="0">
                      <a:pos x="359" y="3273"/>
                    </a:cxn>
                    <a:cxn ang="0">
                      <a:pos x="401" y="3273"/>
                    </a:cxn>
                    <a:cxn ang="0">
                      <a:pos x="42" y="0"/>
                    </a:cxn>
                    <a:cxn ang="0">
                      <a:pos x="18" y="0"/>
                    </a:cxn>
                    <a:cxn ang="0">
                      <a:pos x="18" y="0"/>
                    </a:cxn>
                  </a:cxnLst>
                  <a:rect l="0" t="0" r="r" b="b"/>
                  <a:pathLst>
                    <a:path w="401" h="3273">
                      <a:moveTo>
                        <a:pt x="18" y="0"/>
                      </a:moveTo>
                      <a:lnTo>
                        <a:pt x="0" y="0"/>
                      </a:lnTo>
                      <a:lnTo>
                        <a:pt x="359" y="3273"/>
                      </a:lnTo>
                      <a:lnTo>
                        <a:pt x="401" y="3273"/>
                      </a:lnTo>
                      <a:lnTo>
                        <a:pt x="42" y="0"/>
                      </a:lnTo>
                      <a:lnTo>
                        <a:pt x="18" y="0"/>
                      </a:lnTo>
                      <a:lnTo>
                        <a:pt x="18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176" name="Freeform 56"/>
                <p:cNvSpPr>
                  <a:spLocks/>
                </p:cNvSpPr>
                <p:nvPr/>
              </p:nvSpPr>
              <p:spPr bwMode="hidden">
                <a:xfrm>
                  <a:off x="3533" y="1039"/>
                  <a:ext cx="677" cy="3280"/>
                </a:xfrm>
                <a:custGeom>
                  <a:avLst/>
                  <a:gdLst/>
                  <a:ahLst/>
                  <a:cxnLst>
                    <a:cxn ang="0">
                      <a:pos x="18" y="0"/>
                    </a:cxn>
                    <a:cxn ang="0">
                      <a:pos x="0" y="0"/>
                    </a:cxn>
                    <a:cxn ang="0">
                      <a:pos x="640" y="3273"/>
                    </a:cxn>
                    <a:cxn ang="0">
                      <a:pos x="675" y="3273"/>
                    </a:cxn>
                    <a:cxn ang="0">
                      <a:pos x="36" y="0"/>
                    </a:cxn>
                    <a:cxn ang="0">
                      <a:pos x="18" y="0"/>
                    </a:cxn>
                    <a:cxn ang="0">
                      <a:pos x="18" y="0"/>
                    </a:cxn>
                  </a:cxnLst>
                  <a:rect l="0" t="0" r="r" b="b"/>
                  <a:pathLst>
                    <a:path w="675" h="3273">
                      <a:moveTo>
                        <a:pt x="18" y="0"/>
                      </a:moveTo>
                      <a:lnTo>
                        <a:pt x="0" y="0"/>
                      </a:lnTo>
                      <a:lnTo>
                        <a:pt x="640" y="3273"/>
                      </a:lnTo>
                      <a:lnTo>
                        <a:pt x="675" y="3273"/>
                      </a:lnTo>
                      <a:lnTo>
                        <a:pt x="36" y="0"/>
                      </a:lnTo>
                      <a:lnTo>
                        <a:pt x="18" y="0"/>
                      </a:lnTo>
                      <a:lnTo>
                        <a:pt x="18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177" name="Freeform 57"/>
                <p:cNvSpPr>
                  <a:spLocks/>
                </p:cNvSpPr>
                <p:nvPr/>
              </p:nvSpPr>
              <p:spPr bwMode="hidden">
                <a:xfrm>
                  <a:off x="3822" y="1039"/>
                  <a:ext cx="1036" cy="3280"/>
                </a:xfrm>
                <a:custGeom>
                  <a:avLst/>
                  <a:gdLst/>
                  <a:ahLst/>
                  <a:cxnLst>
                    <a:cxn ang="0">
                      <a:pos x="23" y="0"/>
                    </a:cxn>
                    <a:cxn ang="0">
                      <a:pos x="0" y="5"/>
                    </a:cxn>
                    <a:cxn ang="0">
                      <a:pos x="994" y="3280"/>
                    </a:cxn>
                    <a:cxn ang="0">
                      <a:pos x="1036" y="3280"/>
                    </a:cxn>
                    <a:cxn ang="0">
                      <a:pos x="41" y="0"/>
                    </a:cxn>
                    <a:cxn ang="0">
                      <a:pos x="23" y="0"/>
                    </a:cxn>
                    <a:cxn ang="0">
                      <a:pos x="23" y="0"/>
                    </a:cxn>
                  </a:cxnLst>
                  <a:rect l="0" t="0" r="r" b="b"/>
                  <a:pathLst>
                    <a:path w="1036" h="3280">
                      <a:moveTo>
                        <a:pt x="23" y="0"/>
                      </a:moveTo>
                      <a:lnTo>
                        <a:pt x="0" y="5"/>
                      </a:lnTo>
                      <a:lnTo>
                        <a:pt x="994" y="3280"/>
                      </a:lnTo>
                      <a:lnTo>
                        <a:pt x="1036" y="3280"/>
                      </a:lnTo>
                      <a:lnTo>
                        <a:pt x="41" y="0"/>
                      </a:lnTo>
                      <a:lnTo>
                        <a:pt x="23" y="0"/>
                      </a:lnTo>
                      <a:lnTo>
                        <a:pt x="23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5178" name="Freeform 58"/>
                <p:cNvSpPr>
                  <a:spLocks/>
                </p:cNvSpPr>
                <p:nvPr/>
              </p:nvSpPr>
              <p:spPr bwMode="hidden">
                <a:xfrm>
                  <a:off x="4137" y="1039"/>
                  <a:ext cx="1327" cy="3280"/>
                </a:xfrm>
                <a:custGeom>
                  <a:avLst/>
                  <a:gdLst/>
                  <a:ahLst/>
                  <a:cxnLst>
                    <a:cxn ang="0">
                      <a:pos x="20" y="0"/>
                    </a:cxn>
                    <a:cxn ang="0">
                      <a:pos x="0" y="7"/>
                    </a:cxn>
                    <a:cxn ang="0">
                      <a:pos x="1285" y="3280"/>
                    </a:cxn>
                    <a:cxn ang="0">
                      <a:pos x="1327" y="3280"/>
                    </a:cxn>
                    <a:cxn ang="0">
                      <a:pos x="43" y="0"/>
                    </a:cxn>
                    <a:cxn ang="0">
                      <a:pos x="20" y="0"/>
                    </a:cxn>
                    <a:cxn ang="0">
                      <a:pos x="20" y="0"/>
                    </a:cxn>
                  </a:cxnLst>
                  <a:rect l="0" t="0" r="r" b="b"/>
                  <a:pathLst>
                    <a:path w="1327" h="3280">
                      <a:moveTo>
                        <a:pt x="20" y="0"/>
                      </a:moveTo>
                      <a:lnTo>
                        <a:pt x="0" y="7"/>
                      </a:lnTo>
                      <a:lnTo>
                        <a:pt x="1285" y="3280"/>
                      </a:lnTo>
                      <a:lnTo>
                        <a:pt x="1327" y="3280"/>
                      </a:lnTo>
                      <a:lnTo>
                        <a:pt x="43" y="0"/>
                      </a:lnTo>
                      <a:lnTo>
                        <a:pt x="20" y="0"/>
                      </a:lnTo>
                      <a:lnTo>
                        <a:pt x="20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sp>
            <p:nvSpPr>
              <p:cNvPr id="5179" name="Freeform 59"/>
              <p:cNvSpPr>
                <a:spLocks/>
              </p:cNvSpPr>
              <p:nvPr userDrawn="1"/>
            </p:nvSpPr>
            <p:spPr bwMode="hidden">
              <a:xfrm>
                <a:off x="0" y="1039"/>
                <a:ext cx="1254" cy="2632"/>
              </a:xfrm>
              <a:custGeom>
                <a:avLst/>
                <a:gdLst/>
                <a:ahLst/>
                <a:cxnLst>
                  <a:cxn ang="0">
                    <a:pos x="1236" y="0"/>
                  </a:cxn>
                  <a:cxn ang="0">
                    <a:pos x="1212" y="0"/>
                  </a:cxn>
                  <a:cxn ang="0">
                    <a:pos x="0" y="2542"/>
                  </a:cxn>
                  <a:cxn ang="0">
                    <a:pos x="0" y="2632"/>
                  </a:cxn>
                  <a:cxn ang="0">
                    <a:pos x="1254" y="7"/>
                  </a:cxn>
                  <a:cxn ang="0">
                    <a:pos x="1236" y="0"/>
                  </a:cxn>
                  <a:cxn ang="0">
                    <a:pos x="1236" y="0"/>
                  </a:cxn>
                </a:cxnLst>
                <a:rect l="0" t="0" r="r" b="b"/>
                <a:pathLst>
                  <a:path w="1254" h="2632">
                    <a:moveTo>
                      <a:pt x="1236" y="0"/>
                    </a:moveTo>
                    <a:lnTo>
                      <a:pt x="1212" y="0"/>
                    </a:lnTo>
                    <a:lnTo>
                      <a:pt x="0" y="2542"/>
                    </a:lnTo>
                    <a:lnTo>
                      <a:pt x="0" y="2632"/>
                    </a:lnTo>
                    <a:lnTo>
                      <a:pt x="1254" y="7"/>
                    </a:lnTo>
                    <a:lnTo>
                      <a:pt x="1236" y="0"/>
                    </a:lnTo>
                    <a:lnTo>
                      <a:pt x="123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6980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80" name="Freeform 60"/>
              <p:cNvSpPr>
                <a:spLocks/>
              </p:cNvSpPr>
              <p:nvPr userDrawn="1"/>
            </p:nvSpPr>
            <p:spPr bwMode="hidden">
              <a:xfrm>
                <a:off x="0" y="1039"/>
                <a:ext cx="948" cy="1676"/>
              </a:xfrm>
              <a:custGeom>
                <a:avLst/>
                <a:gdLst/>
                <a:ahLst/>
                <a:cxnLst>
                  <a:cxn ang="0">
                    <a:pos x="930" y="0"/>
                  </a:cxn>
                  <a:cxn ang="0">
                    <a:pos x="906" y="0"/>
                  </a:cxn>
                  <a:cxn ang="0">
                    <a:pos x="0" y="1593"/>
                  </a:cxn>
                  <a:cxn ang="0">
                    <a:pos x="0" y="1676"/>
                  </a:cxn>
                  <a:cxn ang="0">
                    <a:pos x="948" y="5"/>
                  </a:cxn>
                  <a:cxn ang="0">
                    <a:pos x="930" y="0"/>
                  </a:cxn>
                  <a:cxn ang="0">
                    <a:pos x="930" y="0"/>
                  </a:cxn>
                </a:cxnLst>
                <a:rect l="0" t="0" r="r" b="b"/>
                <a:pathLst>
                  <a:path w="948" h="1676">
                    <a:moveTo>
                      <a:pt x="930" y="0"/>
                    </a:moveTo>
                    <a:lnTo>
                      <a:pt x="906" y="0"/>
                    </a:lnTo>
                    <a:lnTo>
                      <a:pt x="0" y="1593"/>
                    </a:lnTo>
                    <a:lnTo>
                      <a:pt x="0" y="1676"/>
                    </a:lnTo>
                    <a:lnTo>
                      <a:pt x="948" y="5"/>
                    </a:lnTo>
                    <a:lnTo>
                      <a:pt x="930" y="0"/>
                    </a:lnTo>
                    <a:lnTo>
                      <a:pt x="93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81" name="Freeform 61"/>
              <p:cNvSpPr>
                <a:spLocks/>
              </p:cNvSpPr>
              <p:nvPr userDrawn="1"/>
            </p:nvSpPr>
            <p:spPr bwMode="hidden">
              <a:xfrm>
                <a:off x="0" y="1039"/>
                <a:ext cx="629" cy="937"/>
              </a:xfrm>
              <a:custGeom>
                <a:avLst/>
                <a:gdLst/>
                <a:ahLst/>
                <a:cxnLst>
                  <a:cxn ang="0">
                    <a:pos x="606" y="0"/>
                  </a:cxn>
                  <a:cxn ang="0">
                    <a:pos x="582" y="0"/>
                  </a:cxn>
                  <a:cxn ang="0">
                    <a:pos x="0" y="871"/>
                  </a:cxn>
                  <a:cxn ang="0">
                    <a:pos x="0" y="937"/>
                  </a:cxn>
                  <a:cxn ang="0">
                    <a:pos x="629" y="4"/>
                  </a:cxn>
                  <a:cxn ang="0">
                    <a:pos x="606" y="0"/>
                  </a:cxn>
                  <a:cxn ang="0">
                    <a:pos x="606" y="0"/>
                  </a:cxn>
                </a:cxnLst>
                <a:rect l="0" t="0" r="r" b="b"/>
                <a:pathLst>
                  <a:path w="629" h="937">
                    <a:moveTo>
                      <a:pt x="606" y="0"/>
                    </a:moveTo>
                    <a:lnTo>
                      <a:pt x="582" y="0"/>
                    </a:lnTo>
                    <a:lnTo>
                      <a:pt x="0" y="871"/>
                    </a:lnTo>
                    <a:lnTo>
                      <a:pt x="0" y="937"/>
                    </a:lnTo>
                    <a:lnTo>
                      <a:pt x="629" y="4"/>
                    </a:lnTo>
                    <a:lnTo>
                      <a:pt x="606" y="0"/>
                    </a:lnTo>
                    <a:lnTo>
                      <a:pt x="60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82" name="Freeform 62"/>
              <p:cNvSpPr>
                <a:spLocks/>
              </p:cNvSpPr>
              <p:nvPr userDrawn="1"/>
            </p:nvSpPr>
            <p:spPr bwMode="hidden">
              <a:xfrm>
                <a:off x="0" y="1039"/>
                <a:ext cx="305" cy="427"/>
              </a:xfrm>
              <a:custGeom>
                <a:avLst/>
                <a:gdLst/>
                <a:ahLst/>
                <a:cxnLst>
                  <a:cxn ang="0">
                    <a:pos x="282" y="0"/>
                  </a:cxn>
                  <a:cxn ang="0">
                    <a:pos x="252" y="0"/>
                  </a:cxn>
                  <a:cxn ang="0">
                    <a:pos x="0" y="361"/>
                  </a:cxn>
                  <a:cxn ang="0">
                    <a:pos x="0" y="427"/>
                  </a:cxn>
                  <a:cxn ang="0">
                    <a:pos x="305" y="5"/>
                  </a:cxn>
                  <a:cxn ang="0">
                    <a:pos x="282" y="0"/>
                  </a:cxn>
                  <a:cxn ang="0">
                    <a:pos x="282" y="0"/>
                  </a:cxn>
                </a:cxnLst>
                <a:rect l="0" t="0" r="r" b="b"/>
                <a:pathLst>
                  <a:path w="305" h="427">
                    <a:moveTo>
                      <a:pt x="282" y="0"/>
                    </a:moveTo>
                    <a:lnTo>
                      <a:pt x="252" y="0"/>
                    </a:lnTo>
                    <a:lnTo>
                      <a:pt x="0" y="361"/>
                    </a:lnTo>
                    <a:lnTo>
                      <a:pt x="0" y="427"/>
                    </a:lnTo>
                    <a:lnTo>
                      <a:pt x="305" y="5"/>
                    </a:lnTo>
                    <a:lnTo>
                      <a:pt x="282" y="0"/>
                    </a:lnTo>
                    <a:lnTo>
                      <a:pt x="282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83" name="Freeform 63"/>
              <p:cNvSpPr>
                <a:spLocks/>
              </p:cNvSpPr>
              <p:nvPr userDrawn="1"/>
            </p:nvSpPr>
            <p:spPr bwMode="hidden">
              <a:xfrm>
                <a:off x="4481" y="1039"/>
                <a:ext cx="1277" cy="2686"/>
              </a:xfrm>
              <a:custGeom>
                <a:avLst/>
                <a:gdLst/>
                <a:ahLst/>
                <a:cxnLst>
                  <a:cxn ang="0">
                    <a:pos x="41" y="0"/>
                  </a:cxn>
                  <a:cxn ang="0">
                    <a:pos x="17" y="0"/>
                  </a:cxn>
                  <a:cxn ang="0">
                    <a:pos x="0" y="4"/>
                  </a:cxn>
                  <a:cxn ang="0">
                    <a:pos x="1277" y="2686"/>
                  </a:cxn>
                  <a:cxn ang="0">
                    <a:pos x="1277" y="2596"/>
                  </a:cxn>
                  <a:cxn ang="0">
                    <a:pos x="41" y="0"/>
                  </a:cxn>
                  <a:cxn ang="0">
                    <a:pos x="41" y="0"/>
                  </a:cxn>
                </a:cxnLst>
                <a:rect l="0" t="0" r="r" b="b"/>
                <a:pathLst>
                  <a:path w="1277" h="2686">
                    <a:moveTo>
                      <a:pt x="41" y="0"/>
                    </a:moveTo>
                    <a:lnTo>
                      <a:pt x="17" y="0"/>
                    </a:lnTo>
                    <a:lnTo>
                      <a:pt x="0" y="4"/>
                    </a:lnTo>
                    <a:lnTo>
                      <a:pt x="1277" y="2686"/>
                    </a:lnTo>
                    <a:lnTo>
                      <a:pt x="1277" y="2596"/>
                    </a:lnTo>
                    <a:lnTo>
                      <a:pt x="41" y="0"/>
                    </a:lnTo>
                    <a:lnTo>
                      <a:pt x="41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6980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84" name="Freeform 64"/>
              <p:cNvSpPr>
                <a:spLocks/>
              </p:cNvSpPr>
              <p:nvPr userDrawn="1"/>
            </p:nvSpPr>
            <p:spPr bwMode="hidden">
              <a:xfrm>
                <a:off x="4770" y="1039"/>
                <a:ext cx="988" cy="1730"/>
              </a:xfrm>
              <a:custGeom>
                <a:avLst/>
                <a:gdLst/>
                <a:ahLst/>
                <a:cxnLst>
                  <a:cxn ang="0">
                    <a:pos x="16" y="0"/>
                  </a:cxn>
                  <a:cxn ang="0">
                    <a:pos x="0" y="7"/>
                  </a:cxn>
                  <a:cxn ang="0">
                    <a:pos x="988" y="1730"/>
                  </a:cxn>
                  <a:cxn ang="0">
                    <a:pos x="988" y="1653"/>
                  </a:cxn>
                  <a:cxn ang="0">
                    <a:pos x="40" y="0"/>
                  </a:cxn>
                  <a:cxn ang="0">
                    <a:pos x="16" y="0"/>
                  </a:cxn>
                  <a:cxn ang="0">
                    <a:pos x="16" y="0"/>
                  </a:cxn>
                </a:cxnLst>
                <a:rect l="0" t="0" r="r" b="b"/>
                <a:pathLst>
                  <a:path w="988" h="1730">
                    <a:moveTo>
                      <a:pt x="16" y="0"/>
                    </a:moveTo>
                    <a:lnTo>
                      <a:pt x="0" y="7"/>
                    </a:lnTo>
                    <a:lnTo>
                      <a:pt x="988" y="1730"/>
                    </a:lnTo>
                    <a:lnTo>
                      <a:pt x="988" y="1653"/>
                    </a:lnTo>
                    <a:lnTo>
                      <a:pt x="40" y="0"/>
                    </a:lnTo>
                    <a:lnTo>
                      <a:pt x="16" y="0"/>
                    </a:lnTo>
                    <a:lnTo>
                      <a:pt x="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85" name="Freeform 65"/>
              <p:cNvSpPr>
                <a:spLocks/>
              </p:cNvSpPr>
              <p:nvPr userDrawn="1"/>
            </p:nvSpPr>
            <p:spPr bwMode="hidden">
              <a:xfrm>
                <a:off x="5088" y="1039"/>
                <a:ext cx="670" cy="997"/>
              </a:xfrm>
              <a:custGeom>
                <a:avLst/>
                <a:gdLst/>
                <a:ahLst/>
                <a:cxnLst>
                  <a:cxn ang="0">
                    <a:pos x="22" y="0"/>
                  </a:cxn>
                  <a:cxn ang="0">
                    <a:pos x="0" y="4"/>
                  </a:cxn>
                  <a:cxn ang="0">
                    <a:pos x="670" y="997"/>
                  </a:cxn>
                  <a:cxn ang="0">
                    <a:pos x="670" y="925"/>
                  </a:cxn>
                  <a:cxn ang="0">
                    <a:pos x="46" y="0"/>
                  </a:cxn>
                  <a:cxn ang="0">
                    <a:pos x="22" y="0"/>
                  </a:cxn>
                  <a:cxn ang="0">
                    <a:pos x="22" y="0"/>
                  </a:cxn>
                </a:cxnLst>
                <a:rect l="0" t="0" r="r" b="b"/>
                <a:pathLst>
                  <a:path w="670" h="997">
                    <a:moveTo>
                      <a:pt x="22" y="0"/>
                    </a:moveTo>
                    <a:lnTo>
                      <a:pt x="0" y="4"/>
                    </a:lnTo>
                    <a:lnTo>
                      <a:pt x="670" y="997"/>
                    </a:lnTo>
                    <a:lnTo>
                      <a:pt x="670" y="925"/>
                    </a:lnTo>
                    <a:lnTo>
                      <a:pt x="46" y="0"/>
                    </a:lnTo>
                    <a:lnTo>
                      <a:pt x="22" y="0"/>
                    </a:lnTo>
                    <a:lnTo>
                      <a:pt x="22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186" name="Freeform 66"/>
              <p:cNvSpPr>
                <a:spLocks/>
              </p:cNvSpPr>
              <p:nvPr userDrawn="1"/>
            </p:nvSpPr>
            <p:spPr bwMode="hidden">
              <a:xfrm>
                <a:off x="5412" y="1039"/>
                <a:ext cx="346" cy="487"/>
              </a:xfrm>
              <a:custGeom>
                <a:avLst/>
                <a:gdLst/>
                <a:ahLst/>
                <a:cxnLst>
                  <a:cxn ang="0">
                    <a:pos x="22" y="0"/>
                  </a:cxn>
                  <a:cxn ang="0">
                    <a:pos x="0" y="7"/>
                  </a:cxn>
                  <a:cxn ang="0">
                    <a:pos x="346" y="487"/>
                  </a:cxn>
                  <a:cxn ang="0">
                    <a:pos x="346" y="415"/>
                  </a:cxn>
                  <a:cxn ang="0">
                    <a:pos x="46" y="0"/>
                  </a:cxn>
                  <a:cxn ang="0">
                    <a:pos x="22" y="0"/>
                  </a:cxn>
                  <a:cxn ang="0">
                    <a:pos x="22" y="0"/>
                  </a:cxn>
                </a:cxnLst>
                <a:rect l="0" t="0" r="r" b="b"/>
                <a:pathLst>
                  <a:path w="346" h="487">
                    <a:moveTo>
                      <a:pt x="22" y="0"/>
                    </a:moveTo>
                    <a:lnTo>
                      <a:pt x="0" y="7"/>
                    </a:lnTo>
                    <a:lnTo>
                      <a:pt x="346" y="487"/>
                    </a:lnTo>
                    <a:lnTo>
                      <a:pt x="346" y="415"/>
                    </a:lnTo>
                    <a:lnTo>
                      <a:pt x="46" y="0"/>
                    </a:lnTo>
                    <a:lnTo>
                      <a:pt x="22" y="0"/>
                    </a:lnTo>
                    <a:lnTo>
                      <a:pt x="22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5187" name="Rectangle 67"/>
          <p:cNvSpPr>
            <a:spLocks noGrp="1" noChangeArrowheads="1"/>
          </p:cNvSpPr>
          <p:nvPr>
            <p:ph type="title"/>
          </p:nvPr>
        </p:nvSpPr>
        <p:spPr bwMode="auto">
          <a:xfrm>
            <a:off x="455613" y="273050"/>
            <a:ext cx="8226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5188" name="Rectangle 6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5613" y="6242050"/>
            <a:ext cx="2130425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5189" name="Rectangle 69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2050"/>
            <a:ext cx="2895600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5190" name="Rectangle 70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2050"/>
            <a:ext cx="2130425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9673D529-8EDF-456D-844C-D0A8562DDBB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191" name="Rectangle 71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5613" y="1598613"/>
            <a:ext cx="8226425" cy="4497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SzPct val="115000"/>
        <a:buFont typeface="Wingdings" pitchFamily="2" charset="2"/>
        <a:buChar char="§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Wingdings" pitchFamily="2" charset="2"/>
        <a:buChar char="§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5000"/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5000"/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5000"/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5000"/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5000"/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5000"/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211791256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Jiří Soška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VY_32_Inovace_Výtvarná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výchova 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ŠABLONY: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20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Fantastická ryba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6.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5/2012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5" name="Obrázek 4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20688"/>
            <a:ext cx="79208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/>
              <a:t>Anotace</a:t>
            </a:r>
            <a:r>
              <a:rPr lang="cs-CZ" sz="2000" u="sng" dirty="0" smtClean="0"/>
              <a:t>:</a:t>
            </a:r>
          </a:p>
          <a:p>
            <a:endParaRPr lang="cs-CZ" sz="2000" dirty="0" smtClean="0"/>
          </a:p>
          <a:p>
            <a:r>
              <a:rPr lang="cs-CZ" sz="2000" dirty="0" smtClean="0"/>
              <a:t>Prezentace slouží jako motivace k samostatné práci pro žáky </a:t>
            </a:r>
            <a:r>
              <a:rPr lang="cs-CZ" sz="2000" dirty="0" err="1" smtClean="0"/>
              <a:t>II.stupně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9388" y="1268413"/>
            <a:ext cx="8964612" cy="2587625"/>
          </a:xfrm>
        </p:spPr>
        <p:txBody>
          <a:bodyPr/>
          <a:lstStyle/>
          <a:p>
            <a:r>
              <a:rPr lang="cs-CZ" sz="9600" b="1">
                <a:solidFill>
                  <a:srgbClr val="FFFF00"/>
                </a:solidFill>
              </a:rPr>
              <a:t>FANTASTICKÁ  RYBA</a:t>
            </a:r>
          </a:p>
        </p:txBody>
      </p:sp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323850" y="5013325"/>
            <a:ext cx="84248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4000" b="1" u="sng">
                <a:solidFill>
                  <a:srgbClr val="66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TECHNIKA:</a:t>
            </a:r>
            <a:r>
              <a:rPr lang="cs-CZ" sz="4000" b="1">
                <a:solidFill>
                  <a:srgbClr val="99FFCC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 </a:t>
            </a:r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TISK  Z  KOLÁŽE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8208912" cy="923330"/>
          </a:xfrm>
          <a:prstGeom prst="rect">
            <a:avLst/>
          </a:prstGeom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GRAFIKA</a:t>
            </a:r>
            <a:endParaRPr lang="cs-CZ" sz="5400" b="1" dirty="0">
              <a:solidFill>
                <a:srgbClr val="FFFF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54709" y="1587684"/>
            <a:ext cx="775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2400" b="1" dirty="0" smtClean="0"/>
              <a:t>  technika, kterou můžeme reprodukovat (tisknout) </a:t>
            </a:r>
          </a:p>
          <a:p>
            <a:r>
              <a:rPr lang="cs-CZ" sz="2400" b="1" dirty="0" smtClean="0"/>
              <a:t>   obrázky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3214717"/>
            <a:ext cx="8208912" cy="646331"/>
          </a:xfrm>
          <a:prstGeom prst="rect">
            <a:avLst/>
          </a:prstGeom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UKÁZKA:</a:t>
            </a:r>
            <a:endParaRPr lang="cs-CZ" sz="3600" b="1" dirty="0">
              <a:solidFill>
                <a:srgbClr val="FFFF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1" descr="výkresy 22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4005064"/>
            <a:ext cx="1882072" cy="25922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Picture 4" descr="výkresy 23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4005063"/>
            <a:ext cx="3672408" cy="261965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4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6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88640"/>
            <a:ext cx="8352928" cy="584775"/>
          </a:xfrm>
          <a:prstGeom prst="rect">
            <a:avLst/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</a:t>
            </a:r>
            <a:r>
              <a:rPr lang="cs-CZ" sz="2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endParaRPr lang="cs-CZ" sz="2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980728"/>
            <a:ext cx="8208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TISK  Z  KOLÁŽE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764105"/>
            <a:ext cx="8352928" cy="584775"/>
          </a:xfrm>
          <a:prstGeom prst="rect">
            <a:avLst/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Postup</a:t>
            </a:r>
            <a:r>
              <a:rPr lang="cs-CZ" sz="2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endParaRPr lang="cs-CZ" sz="2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2492896"/>
            <a:ext cx="8280920" cy="4365104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11560" y="2636912"/>
            <a:ext cx="7992888" cy="461665"/>
          </a:xfrm>
          <a:prstGeom prst="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- 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kresba</a:t>
            </a:r>
            <a:r>
              <a:rPr lang="cs-CZ" sz="2400" b="1" dirty="0" smtClean="0">
                <a:solidFill>
                  <a:srgbClr val="002060"/>
                </a:solidFill>
              </a:rPr>
              <a:t> návrhu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3183359"/>
            <a:ext cx="7992888" cy="461665"/>
          </a:xfrm>
          <a:prstGeom prst="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- 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překreslení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002060"/>
                </a:solidFill>
              </a:rPr>
              <a:t>motivu na kartón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1560" y="3729806"/>
            <a:ext cx="7992888" cy="461665"/>
          </a:xfrm>
          <a:prstGeom prst="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- 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vystřihneme</a:t>
            </a:r>
            <a:r>
              <a:rPr lang="cs-CZ" sz="2400" b="1" dirty="0" smtClean="0">
                <a:solidFill>
                  <a:srgbClr val="002060"/>
                </a:solidFill>
              </a:rPr>
              <a:t> jednotlivé části motivu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1560" y="4276253"/>
            <a:ext cx="7992888" cy="461665"/>
          </a:xfrm>
          <a:prstGeom prst="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- 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nalepíme</a:t>
            </a:r>
            <a:r>
              <a:rPr lang="cs-CZ" sz="2400" b="1" dirty="0" smtClean="0">
                <a:solidFill>
                  <a:srgbClr val="002060"/>
                </a:solidFill>
              </a:rPr>
              <a:t> s mezerou na kartón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(matrice)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1560" y="4822700"/>
            <a:ext cx="7992888" cy="461665"/>
          </a:xfrm>
          <a:prstGeom prst="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-  matrici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zpevníme lakem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5373216"/>
            <a:ext cx="7992888" cy="461665"/>
          </a:xfrm>
          <a:prstGeom prst="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-  válečkem naneseme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tiskařskou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solidFill>
                  <a:srgbClr val="002060"/>
                </a:solidFill>
              </a:rPr>
              <a:t>(olejovou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barvu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11560" y="5919663"/>
            <a:ext cx="7992888" cy="461665"/>
          </a:xfrm>
          <a:prstGeom prst="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-  provedeme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tisk</a:t>
            </a:r>
            <a:r>
              <a:rPr lang="cs-CZ" sz="2400" b="1" dirty="0" smtClean="0">
                <a:solidFill>
                  <a:srgbClr val="002060"/>
                </a:solidFill>
              </a:rPr>
              <a:t> v </a:t>
            </a:r>
            <a:r>
              <a:rPr lang="cs-CZ" sz="2400" b="1" dirty="0" smtClean="0">
                <a:solidFill>
                  <a:srgbClr val="FF0000"/>
                </a:solidFill>
              </a:rPr>
              <a:t>tiskařském lisu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4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8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2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6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8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6" name="AutoShape 4"/>
          <p:cNvSpPr>
            <a:spLocks noChangeArrowheads="1"/>
          </p:cNvSpPr>
          <p:nvPr/>
        </p:nvSpPr>
        <p:spPr bwMode="auto">
          <a:xfrm>
            <a:off x="3059113" y="836613"/>
            <a:ext cx="3097212" cy="2592387"/>
          </a:xfrm>
          <a:custGeom>
            <a:avLst/>
            <a:gdLst>
              <a:gd name="G0" fmla="+- 5400 0 0"/>
              <a:gd name="G1" fmla="+- 11796480 0 0"/>
              <a:gd name="G2" fmla="+- 0 0 11796480"/>
              <a:gd name="T0" fmla="*/ 0 256 1"/>
              <a:gd name="T1" fmla="*/ 180 256 1"/>
              <a:gd name="G3" fmla="+- 11796480 T0 T1"/>
              <a:gd name="T2" fmla="*/ 0 256 1"/>
              <a:gd name="T3" fmla="*/ 90 256 1"/>
              <a:gd name="G4" fmla="+- 11796480 T2 T3"/>
              <a:gd name="G5" fmla="*/ G4 2 1"/>
              <a:gd name="T4" fmla="*/ 90 256 1"/>
              <a:gd name="T5" fmla="*/ 0 256 1"/>
              <a:gd name="G6" fmla="+- 11796480 T4 T5"/>
              <a:gd name="G7" fmla="*/ G6 2 1"/>
              <a:gd name="G8" fmla="abs 11796480"/>
              <a:gd name="T6" fmla="*/ 0 256 1"/>
              <a:gd name="T7" fmla="*/ 90 256 1"/>
              <a:gd name="G9" fmla="+- G8 T6 T7"/>
              <a:gd name="G10" fmla="?: G9 G7 G5"/>
              <a:gd name="T8" fmla="*/ 0 256 1"/>
              <a:gd name="T9" fmla="*/ 360 256 1"/>
              <a:gd name="G11" fmla="+- G10 T8 T9"/>
              <a:gd name="G12" fmla="?: G10 G11 G10"/>
              <a:gd name="T10" fmla="*/ 0 256 1"/>
              <a:gd name="T11" fmla="*/ 360 256 1"/>
              <a:gd name="G13" fmla="+- G12 T10 T11"/>
              <a:gd name="G14" fmla="?: G12 G13 G12"/>
              <a:gd name="G15" fmla="+- 0 0 G14"/>
              <a:gd name="G16" fmla="+- 10800 0 0"/>
              <a:gd name="G17" fmla="+- 10800 0 5400"/>
              <a:gd name="G18" fmla="*/ 5400 1 2"/>
              <a:gd name="G19" fmla="+- G18 5400 0"/>
              <a:gd name="G20" fmla="cos G19 11796480"/>
              <a:gd name="G21" fmla="sin G19 11796480"/>
              <a:gd name="G22" fmla="+- G20 10800 0"/>
              <a:gd name="G23" fmla="+- G21 10800 0"/>
              <a:gd name="G24" fmla="+- 10800 0 G20"/>
              <a:gd name="G25" fmla="+- 5400 10800 0"/>
              <a:gd name="G26" fmla="?: G9 G17 G25"/>
              <a:gd name="G27" fmla="?: G9 0 21600"/>
              <a:gd name="G28" fmla="cos 10800 11796480"/>
              <a:gd name="G29" fmla="sin 10800 11796480"/>
              <a:gd name="G30" fmla="sin 5400 11796480"/>
              <a:gd name="G31" fmla="+- G28 10800 0"/>
              <a:gd name="G32" fmla="+- G29 10800 0"/>
              <a:gd name="G33" fmla="+- G30 10800 0"/>
              <a:gd name="G34" fmla="?: G4 0 G31"/>
              <a:gd name="G35" fmla="?: 11796480 G34 0"/>
              <a:gd name="G36" fmla="?: G6 G35 G31"/>
              <a:gd name="G37" fmla="+- 21600 0 G36"/>
              <a:gd name="G38" fmla="?: G4 0 G33"/>
              <a:gd name="G39" fmla="?: 11796480 G38 G32"/>
              <a:gd name="G40" fmla="?: G6 G39 0"/>
              <a:gd name="G41" fmla="?: G4 G32 21600"/>
              <a:gd name="G42" fmla="?: G6 G41 G33"/>
              <a:gd name="T12" fmla="*/ 10800 w 21600"/>
              <a:gd name="T13" fmla="*/ 0 h 21600"/>
              <a:gd name="T14" fmla="*/ 2700 w 21600"/>
              <a:gd name="T15" fmla="*/ 10800 h 21600"/>
              <a:gd name="T16" fmla="*/ 10800 w 21600"/>
              <a:gd name="T17" fmla="*/ 5400 h 21600"/>
              <a:gd name="T18" fmla="*/ 18900 w 21600"/>
              <a:gd name="T19" fmla="*/ 10800 h 21600"/>
              <a:gd name="T20" fmla="*/ G36 w 21600"/>
              <a:gd name="T21" fmla="*/ G40 h 21600"/>
              <a:gd name="T22" fmla="*/ G37 w 21600"/>
              <a:gd name="T23" fmla="*/ G42 h 21600"/>
            </a:gdLst>
            <a:ahLst/>
            <a:cxnLst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>
                <a:moveTo>
                  <a:pt x="5400" y="10800"/>
                </a:moveTo>
                <a:cubicBezTo>
                  <a:pt x="5400" y="7817"/>
                  <a:pt x="7817" y="5400"/>
                  <a:pt x="10800" y="5400"/>
                </a:cubicBezTo>
                <a:cubicBezTo>
                  <a:pt x="13782" y="5399"/>
                  <a:pt x="16199" y="7817"/>
                  <a:pt x="16200" y="10799"/>
                </a:cubicBezTo>
                <a:lnTo>
                  <a:pt x="21600" y="10800"/>
                </a:ln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lose/>
              </a:path>
            </a:pathLst>
          </a:custGeom>
          <a:ln>
            <a:noFill/>
            <a:headEnd/>
            <a:tailEnd/>
          </a:ln>
          <a:effectLst>
            <a:outerShdw blurRad="149987" dist="250190" dir="8460000" algn="ctr">
              <a:srgbClr val="000000">
                <a:alpha val="28000"/>
              </a:srgbClr>
            </a:outerShdw>
            <a:reflection blurRad="6350" stA="50000" endA="275" endPos="40000" dist="101600" dir="5400000" sy="-100000" algn="bl" rotWithShape="0"/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3077" name="AutoShape 5"/>
          <p:cNvSpPr>
            <a:spLocks noChangeArrowheads="1"/>
          </p:cNvSpPr>
          <p:nvPr/>
        </p:nvSpPr>
        <p:spPr bwMode="auto">
          <a:xfrm>
            <a:off x="2051050" y="2133600"/>
            <a:ext cx="1943100" cy="2374900"/>
          </a:xfrm>
          <a:prstGeom prst="lightningBolt">
            <a:avLst/>
          </a:prstGeom>
          <a:ln>
            <a:noFill/>
            <a:headEnd/>
            <a:tailEnd/>
          </a:ln>
          <a:effectLst>
            <a:outerShdw blurRad="149987" dist="250190" dir="8460000" algn="ctr">
              <a:srgbClr val="000000">
                <a:alpha val="28000"/>
              </a:srgbClr>
            </a:outerShdw>
            <a:reflection blurRad="6350" stA="50000" endA="275" endPos="40000" dist="101600" dir="5400000" sy="-100000" algn="bl" rotWithShape="0"/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3078" name="AutoShape 6"/>
          <p:cNvSpPr>
            <a:spLocks noChangeArrowheads="1"/>
          </p:cNvSpPr>
          <p:nvPr/>
        </p:nvSpPr>
        <p:spPr bwMode="auto">
          <a:xfrm>
            <a:off x="1331913" y="2997200"/>
            <a:ext cx="1582737" cy="1295400"/>
          </a:xfrm>
          <a:prstGeom prst="lightningBolt">
            <a:avLst/>
          </a:prstGeom>
          <a:ln>
            <a:noFill/>
            <a:headEnd/>
            <a:tailEnd/>
          </a:ln>
          <a:effectLst>
            <a:outerShdw blurRad="149987" dist="250190" dir="8460000" algn="ctr">
              <a:srgbClr val="000000">
                <a:alpha val="28000"/>
              </a:srgbClr>
            </a:outerShdw>
            <a:reflection blurRad="6350" stA="50000" endA="275" endPos="40000" dist="101600" dir="5400000" sy="-100000" algn="bl" rotWithShape="0"/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3079" name="AutoShape 7"/>
          <p:cNvSpPr>
            <a:spLocks noChangeArrowheads="1"/>
          </p:cNvSpPr>
          <p:nvPr/>
        </p:nvSpPr>
        <p:spPr bwMode="auto">
          <a:xfrm>
            <a:off x="755650" y="3573463"/>
            <a:ext cx="1295400" cy="576262"/>
          </a:xfrm>
          <a:prstGeom prst="triangle">
            <a:avLst>
              <a:gd name="adj" fmla="val 50000"/>
            </a:avLst>
          </a:prstGeom>
          <a:ln>
            <a:noFill/>
            <a:headEnd/>
            <a:tailEnd/>
          </a:ln>
          <a:effectLst>
            <a:outerShdw blurRad="149987" dist="250190" dir="8460000" algn="ctr">
              <a:srgbClr val="000000">
                <a:alpha val="28000"/>
              </a:srgbClr>
            </a:outerShdw>
            <a:reflection blurRad="6350" stA="50000" endA="275" endPos="40000" dist="101600" dir="5400000" sy="-100000" algn="bl" rotWithShape="0"/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3080" name="AutoShape 8"/>
          <p:cNvSpPr>
            <a:spLocks noChangeArrowheads="1"/>
          </p:cNvSpPr>
          <p:nvPr/>
        </p:nvSpPr>
        <p:spPr bwMode="auto">
          <a:xfrm>
            <a:off x="1187450" y="4292600"/>
            <a:ext cx="2376488" cy="215900"/>
          </a:xfrm>
          <a:prstGeom prst="rtTriangle">
            <a:avLst/>
          </a:prstGeom>
          <a:ln>
            <a:noFill/>
            <a:headEnd/>
            <a:tailEnd/>
          </a:ln>
          <a:effectLst>
            <a:outerShdw blurRad="149987" dist="250190" dir="8460000" algn="ctr">
              <a:srgbClr val="000000">
                <a:alpha val="28000"/>
              </a:srgbClr>
            </a:outerShdw>
            <a:reflection blurRad="6350" stA="50000" endA="275" endPos="40000" dist="101600" dir="5400000" sy="-100000" algn="bl" rotWithShape="0"/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3081" name="AutoShape 9"/>
          <p:cNvSpPr>
            <a:spLocks noChangeArrowheads="1"/>
          </p:cNvSpPr>
          <p:nvPr/>
        </p:nvSpPr>
        <p:spPr bwMode="auto">
          <a:xfrm rot="10800000">
            <a:off x="1187450" y="4652963"/>
            <a:ext cx="2376488" cy="288925"/>
          </a:xfrm>
          <a:prstGeom prst="rtTriangle">
            <a:avLst/>
          </a:prstGeom>
          <a:ln>
            <a:noFill/>
            <a:headEnd/>
            <a:tailEnd/>
          </a:ln>
          <a:effectLst>
            <a:outerShdw blurRad="149987" dist="250190" dir="8460000" algn="ctr">
              <a:srgbClr val="000000">
                <a:alpha val="28000"/>
              </a:srgbClr>
            </a:outerShdw>
            <a:reflection blurRad="6350" stA="50000" endA="275" endPos="40000" dist="101600" dir="5400000" sy="-100000" algn="bl" rotWithShape="0"/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3082" name="AutoShape 10"/>
          <p:cNvSpPr>
            <a:spLocks noChangeArrowheads="1"/>
          </p:cNvSpPr>
          <p:nvPr/>
        </p:nvSpPr>
        <p:spPr bwMode="auto">
          <a:xfrm>
            <a:off x="3779838" y="2781300"/>
            <a:ext cx="863600" cy="576263"/>
          </a:xfrm>
          <a:prstGeom prst="flowChartOnlineStorage">
            <a:avLst/>
          </a:prstGeom>
          <a:ln>
            <a:noFill/>
            <a:headEnd/>
            <a:tailEnd/>
          </a:ln>
          <a:effectLst>
            <a:outerShdw blurRad="149987" dist="250190" dir="8460000" algn="ctr">
              <a:srgbClr val="000000">
                <a:alpha val="28000"/>
              </a:srgbClr>
            </a:outerShdw>
            <a:reflection blurRad="6350" stA="50000" endA="275" endPos="40000" dist="101600" dir="5400000" sy="-100000" algn="bl" rotWithShape="0"/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3083" name="AutoShape 11"/>
          <p:cNvSpPr>
            <a:spLocks noChangeArrowheads="1"/>
          </p:cNvSpPr>
          <p:nvPr/>
        </p:nvSpPr>
        <p:spPr bwMode="auto">
          <a:xfrm rot="5044763">
            <a:off x="3743325" y="3321051"/>
            <a:ext cx="2663825" cy="431800"/>
          </a:xfrm>
          <a:custGeom>
            <a:avLst/>
            <a:gdLst>
              <a:gd name="G0" fmla="+- 5400 0 0"/>
              <a:gd name="G1" fmla="+- 11796480 0 0"/>
              <a:gd name="G2" fmla="+- 0 0 11796480"/>
              <a:gd name="T0" fmla="*/ 0 256 1"/>
              <a:gd name="T1" fmla="*/ 180 256 1"/>
              <a:gd name="G3" fmla="+- 11796480 T0 T1"/>
              <a:gd name="T2" fmla="*/ 0 256 1"/>
              <a:gd name="T3" fmla="*/ 90 256 1"/>
              <a:gd name="G4" fmla="+- 11796480 T2 T3"/>
              <a:gd name="G5" fmla="*/ G4 2 1"/>
              <a:gd name="T4" fmla="*/ 90 256 1"/>
              <a:gd name="T5" fmla="*/ 0 256 1"/>
              <a:gd name="G6" fmla="+- 11796480 T4 T5"/>
              <a:gd name="G7" fmla="*/ G6 2 1"/>
              <a:gd name="G8" fmla="abs 11796480"/>
              <a:gd name="T6" fmla="*/ 0 256 1"/>
              <a:gd name="T7" fmla="*/ 90 256 1"/>
              <a:gd name="G9" fmla="+- G8 T6 T7"/>
              <a:gd name="G10" fmla="?: G9 G7 G5"/>
              <a:gd name="T8" fmla="*/ 0 256 1"/>
              <a:gd name="T9" fmla="*/ 360 256 1"/>
              <a:gd name="G11" fmla="+- G10 T8 T9"/>
              <a:gd name="G12" fmla="?: G10 G11 G10"/>
              <a:gd name="T10" fmla="*/ 0 256 1"/>
              <a:gd name="T11" fmla="*/ 360 256 1"/>
              <a:gd name="G13" fmla="+- G12 T10 T11"/>
              <a:gd name="G14" fmla="?: G12 G13 G12"/>
              <a:gd name="G15" fmla="+- 0 0 G14"/>
              <a:gd name="G16" fmla="+- 10800 0 0"/>
              <a:gd name="G17" fmla="+- 10800 0 5400"/>
              <a:gd name="G18" fmla="*/ 5400 1 2"/>
              <a:gd name="G19" fmla="+- G18 5400 0"/>
              <a:gd name="G20" fmla="cos G19 11796480"/>
              <a:gd name="G21" fmla="sin G19 11796480"/>
              <a:gd name="G22" fmla="+- G20 10800 0"/>
              <a:gd name="G23" fmla="+- G21 10800 0"/>
              <a:gd name="G24" fmla="+- 10800 0 G20"/>
              <a:gd name="G25" fmla="+- 5400 10800 0"/>
              <a:gd name="G26" fmla="?: G9 G17 G25"/>
              <a:gd name="G27" fmla="?: G9 0 21600"/>
              <a:gd name="G28" fmla="cos 10800 11796480"/>
              <a:gd name="G29" fmla="sin 10800 11796480"/>
              <a:gd name="G30" fmla="sin 5400 11796480"/>
              <a:gd name="G31" fmla="+- G28 10800 0"/>
              <a:gd name="G32" fmla="+- G29 10800 0"/>
              <a:gd name="G33" fmla="+- G30 10800 0"/>
              <a:gd name="G34" fmla="?: G4 0 G31"/>
              <a:gd name="G35" fmla="?: 11796480 G34 0"/>
              <a:gd name="G36" fmla="?: G6 G35 G31"/>
              <a:gd name="G37" fmla="+- 21600 0 G36"/>
              <a:gd name="G38" fmla="?: G4 0 G33"/>
              <a:gd name="G39" fmla="?: 11796480 G38 G32"/>
              <a:gd name="G40" fmla="?: G6 G39 0"/>
              <a:gd name="G41" fmla="?: G4 G32 21600"/>
              <a:gd name="G42" fmla="?: G6 G41 G33"/>
              <a:gd name="T12" fmla="*/ 10800 w 21600"/>
              <a:gd name="T13" fmla="*/ 0 h 21600"/>
              <a:gd name="T14" fmla="*/ 2700 w 21600"/>
              <a:gd name="T15" fmla="*/ 10800 h 21600"/>
              <a:gd name="T16" fmla="*/ 10800 w 21600"/>
              <a:gd name="T17" fmla="*/ 5400 h 21600"/>
              <a:gd name="T18" fmla="*/ 18900 w 21600"/>
              <a:gd name="T19" fmla="*/ 10800 h 21600"/>
              <a:gd name="T20" fmla="*/ G36 w 21600"/>
              <a:gd name="T21" fmla="*/ G40 h 21600"/>
              <a:gd name="T22" fmla="*/ G37 w 21600"/>
              <a:gd name="T23" fmla="*/ G42 h 21600"/>
            </a:gdLst>
            <a:ahLst/>
            <a:cxnLst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>
                <a:moveTo>
                  <a:pt x="5400" y="10800"/>
                </a:moveTo>
                <a:cubicBezTo>
                  <a:pt x="5400" y="7817"/>
                  <a:pt x="7817" y="5400"/>
                  <a:pt x="10800" y="5400"/>
                </a:cubicBezTo>
                <a:cubicBezTo>
                  <a:pt x="13782" y="5399"/>
                  <a:pt x="16199" y="7817"/>
                  <a:pt x="16200" y="10799"/>
                </a:cubicBezTo>
                <a:lnTo>
                  <a:pt x="21600" y="10800"/>
                </a:ln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lose/>
              </a:path>
            </a:pathLst>
          </a:custGeom>
          <a:ln>
            <a:noFill/>
            <a:headEnd/>
            <a:tailEnd/>
          </a:ln>
          <a:effectLst>
            <a:outerShdw blurRad="149987" dist="250190" dir="8460000" algn="ctr">
              <a:srgbClr val="000000">
                <a:alpha val="28000"/>
              </a:srgbClr>
            </a:outerShdw>
            <a:reflection blurRad="6350" stA="50000" endA="275" endPos="40000" dist="101600" dir="5400000" sy="-100000" algn="bl" rotWithShape="0"/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3084" name="AutoShape 12"/>
          <p:cNvSpPr>
            <a:spLocks noChangeArrowheads="1"/>
          </p:cNvSpPr>
          <p:nvPr/>
        </p:nvSpPr>
        <p:spPr bwMode="auto">
          <a:xfrm rot="5044763">
            <a:off x="4176712" y="3321051"/>
            <a:ext cx="2663825" cy="431800"/>
          </a:xfrm>
          <a:custGeom>
            <a:avLst/>
            <a:gdLst>
              <a:gd name="G0" fmla="+- 5400 0 0"/>
              <a:gd name="G1" fmla="+- 11796480 0 0"/>
              <a:gd name="G2" fmla="+- 0 0 11796480"/>
              <a:gd name="T0" fmla="*/ 0 256 1"/>
              <a:gd name="T1" fmla="*/ 180 256 1"/>
              <a:gd name="G3" fmla="+- 11796480 T0 T1"/>
              <a:gd name="T2" fmla="*/ 0 256 1"/>
              <a:gd name="T3" fmla="*/ 90 256 1"/>
              <a:gd name="G4" fmla="+- 11796480 T2 T3"/>
              <a:gd name="G5" fmla="*/ G4 2 1"/>
              <a:gd name="T4" fmla="*/ 90 256 1"/>
              <a:gd name="T5" fmla="*/ 0 256 1"/>
              <a:gd name="G6" fmla="+- 11796480 T4 T5"/>
              <a:gd name="G7" fmla="*/ G6 2 1"/>
              <a:gd name="G8" fmla="abs 11796480"/>
              <a:gd name="T6" fmla="*/ 0 256 1"/>
              <a:gd name="T7" fmla="*/ 90 256 1"/>
              <a:gd name="G9" fmla="+- G8 T6 T7"/>
              <a:gd name="G10" fmla="?: G9 G7 G5"/>
              <a:gd name="T8" fmla="*/ 0 256 1"/>
              <a:gd name="T9" fmla="*/ 360 256 1"/>
              <a:gd name="G11" fmla="+- G10 T8 T9"/>
              <a:gd name="G12" fmla="?: G10 G11 G10"/>
              <a:gd name="T10" fmla="*/ 0 256 1"/>
              <a:gd name="T11" fmla="*/ 360 256 1"/>
              <a:gd name="G13" fmla="+- G12 T10 T11"/>
              <a:gd name="G14" fmla="?: G12 G13 G12"/>
              <a:gd name="G15" fmla="+- 0 0 G14"/>
              <a:gd name="G16" fmla="+- 10800 0 0"/>
              <a:gd name="G17" fmla="+- 10800 0 5400"/>
              <a:gd name="G18" fmla="*/ 5400 1 2"/>
              <a:gd name="G19" fmla="+- G18 5400 0"/>
              <a:gd name="G20" fmla="cos G19 11796480"/>
              <a:gd name="G21" fmla="sin G19 11796480"/>
              <a:gd name="G22" fmla="+- G20 10800 0"/>
              <a:gd name="G23" fmla="+- G21 10800 0"/>
              <a:gd name="G24" fmla="+- 10800 0 G20"/>
              <a:gd name="G25" fmla="+- 5400 10800 0"/>
              <a:gd name="G26" fmla="?: G9 G17 G25"/>
              <a:gd name="G27" fmla="?: G9 0 21600"/>
              <a:gd name="G28" fmla="cos 10800 11796480"/>
              <a:gd name="G29" fmla="sin 10800 11796480"/>
              <a:gd name="G30" fmla="sin 5400 11796480"/>
              <a:gd name="G31" fmla="+- G28 10800 0"/>
              <a:gd name="G32" fmla="+- G29 10800 0"/>
              <a:gd name="G33" fmla="+- G30 10800 0"/>
              <a:gd name="G34" fmla="?: G4 0 G31"/>
              <a:gd name="G35" fmla="?: 11796480 G34 0"/>
              <a:gd name="G36" fmla="?: G6 G35 G31"/>
              <a:gd name="G37" fmla="+- 21600 0 G36"/>
              <a:gd name="G38" fmla="?: G4 0 G33"/>
              <a:gd name="G39" fmla="?: 11796480 G38 G32"/>
              <a:gd name="G40" fmla="?: G6 G39 0"/>
              <a:gd name="G41" fmla="?: G4 G32 21600"/>
              <a:gd name="G42" fmla="?: G6 G41 G33"/>
              <a:gd name="T12" fmla="*/ 10800 w 21600"/>
              <a:gd name="T13" fmla="*/ 0 h 21600"/>
              <a:gd name="T14" fmla="*/ 2700 w 21600"/>
              <a:gd name="T15" fmla="*/ 10800 h 21600"/>
              <a:gd name="T16" fmla="*/ 10800 w 21600"/>
              <a:gd name="T17" fmla="*/ 5400 h 21600"/>
              <a:gd name="T18" fmla="*/ 18900 w 21600"/>
              <a:gd name="T19" fmla="*/ 10800 h 21600"/>
              <a:gd name="T20" fmla="*/ G36 w 21600"/>
              <a:gd name="T21" fmla="*/ G40 h 21600"/>
              <a:gd name="T22" fmla="*/ G37 w 21600"/>
              <a:gd name="T23" fmla="*/ G42 h 21600"/>
            </a:gdLst>
            <a:ahLst/>
            <a:cxnLst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>
                <a:moveTo>
                  <a:pt x="5400" y="10800"/>
                </a:moveTo>
                <a:cubicBezTo>
                  <a:pt x="5400" y="7817"/>
                  <a:pt x="7817" y="5400"/>
                  <a:pt x="10800" y="5400"/>
                </a:cubicBezTo>
                <a:cubicBezTo>
                  <a:pt x="13782" y="5399"/>
                  <a:pt x="16199" y="7817"/>
                  <a:pt x="16200" y="10799"/>
                </a:cubicBezTo>
                <a:lnTo>
                  <a:pt x="21600" y="10800"/>
                </a:ln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lose/>
              </a:path>
            </a:pathLst>
          </a:custGeom>
          <a:ln>
            <a:noFill/>
            <a:headEnd/>
            <a:tailEnd/>
          </a:ln>
          <a:effectLst>
            <a:outerShdw blurRad="149987" dist="250190" dir="8460000" algn="ctr">
              <a:srgbClr val="000000">
                <a:alpha val="28000"/>
              </a:srgbClr>
            </a:outerShdw>
            <a:reflection blurRad="6350" stA="50000" endA="275" endPos="40000" dist="101600" dir="5400000" sy="-100000" algn="bl" rotWithShape="0"/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3085" name="AutoShape 13"/>
          <p:cNvSpPr>
            <a:spLocks noChangeArrowheads="1"/>
          </p:cNvSpPr>
          <p:nvPr/>
        </p:nvSpPr>
        <p:spPr bwMode="auto">
          <a:xfrm rot="5044763">
            <a:off x="4610100" y="3321051"/>
            <a:ext cx="2663825" cy="431800"/>
          </a:xfrm>
          <a:custGeom>
            <a:avLst/>
            <a:gdLst>
              <a:gd name="G0" fmla="+- 5400 0 0"/>
              <a:gd name="G1" fmla="+- 11796480 0 0"/>
              <a:gd name="G2" fmla="+- 0 0 11796480"/>
              <a:gd name="T0" fmla="*/ 0 256 1"/>
              <a:gd name="T1" fmla="*/ 180 256 1"/>
              <a:gd name="G3" fmla="+- 11796480 T0 T1"/>
              <a:gd name="T2" fmla="*/ 0 256 1"/>
              <a:gd name="T3" fmla="*/ 90 256 1"/>
              <a:gd name="G4" fmla="+- 11796480 T2 T3"/>
              <a:gd name="G5" fmla="*/ G4 2 1"/>
              <a:gd name="T4" fmla="*/ 90 256 1"/>
              <a:gd name="T5" fmla="*/ 0 256 1"/>
              <a:gd name="G6" fmla="+- 11796480 T4 T5"/>
              <a:gd name="G7" fmla="*/ G6 2 1"/>
              <a:gd name="G8" fmla="abs 11796480"/>
              <a:gd name="T6" fmla="*/ 0 256 1"/>
              <a:gd name="T7" fmla="*/ 90 256 1"/>
              <a:gd name="G9" fmla="+- G8 T6 T7"/>
              <a:gd name="G10" fmla="?: G9 G7 G5"/>
              <a:gd name="T8" fmla="*/ 0 256 1"/>
              <a:gd name="T9" fmla="*/ 360 256 1"/>
              <a:gd name="G11" fmla="+- G10 T8 T9"/>
              <a:gd name="G12" fmla="?: G10 G11 G10"/>
              <a:gd name="T10" fmla="*/ 0 256 1"/>
              <a:gd name="T11" fmla="*/ 360 256 1"/>
              <a:gd name="G13" fmla="+- G12 T10 T11"/>
              <a:gd name="G14" fmla="?: G12 G13 G12"/>
              <a:gd name="G15" fmla="+- 0 0 G14"/>
              <a:gd name="G16" fmla="+- 10800 0 0"/>
              <a:gd name="G17" fmla="+- 10800 0 5400"/>
              <a:gd name="G18" fmla="*/ 5400 1 2"/>
              <a:gd name="G19" fmla="+- G18 5400 0"/>
              <a:gd name="G20" fmla="cos G19 11796480"/>
              <a:gd name="G21" fmla="sin G19 11796480"/>
              <a:gd name="G22" fmla="+- G20 10800 0"/>
              <a:gd name="G23" fmla="+- G21 10800 0"/>
              <a:gd name="G24" fmla="+- 10800 0 G20"/>
              <a:gd name="G25" fmla="+- 5400 10800 0"/>
              <a:gd name="G26" fmla="?: G9 G17 G25"/>
              <a:gd name="G27" fmla="?: G9 0 21600"/>
              <a:gd name="G28" fmla="cos 10800 11796480"/>
              <a:gd name="G29" fmla="sin 10800 11796480"/>
              <a:gd name="G30" fmla="sin 5400 11796480"/>
              <a:gd name="G31" fmla="+- G28 10800 0"/>
              <a:gd name="G32" fmla="+- G29 10800 0"/>
              <a:gd name="G33" fmla="+- G30 10800 0"/>
              <a:gd name="G34" fmla="?: G4 0 G31"/>
              <a:gd name="G35" fmla="?: 11796480 G34 0"/>
              <a:gd name="G36" fmla="?: G6 G35 G31"/>
              <a:gd name="G37" fmla="+- 21600 0 G36"/>
              <a:gd name="G38" fmla="?: G4 0 G33"/>
              <a:gd name="G39" fmla="?: 11796480 G38 G32"/>
              <a:gd name="G40" fmla="?: G6 G39 0"/>
              <a:gd name="G41" fmla="?: G4 G32 21600"/>
              <a:gd name="G42" fmla="?: G6 G41 G33"/>
              <a:gd name="T12" fmla="*/ 10800 w 21600"/>
              <a:gd name="T13" fmla="*/ 0 h 21600"/>
              <a:gd name="T14" fmla="*/ 2700 w 21600"/>
              <a:gd name="T15" fmla="*/ 10800 h 21600"/>
              <a:gd name="T16" fmla="*/ 10800 w 21600"/>
              <a:gd name="T17" fmla="*/ 5400 h 21600"/>
              <a:gd name="T18" fmla="*/ 18900 w 21600"/>
              <a:gd name="T19" fmla="*/ 10800 h 21600"/>
              <a:gd name="T20" fmla="*/ G36 w 21600"/>
              <a:gd name="T21" fmla="*/ G40 h 21600"/>
              <a:gd name="T22" fmla="*/ G37 w 21600"/>
              <a:gd name="T23" fmla="*/ G42 h 21600"/>
            </a:gdLst>
            <a:ahLst/>
            <a:cxnLst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>
                <a:moveTo>
                  <a:pt x="5400" y="10800"/>
                </a:moveTo>
                <a:cubicBezTo>
                  <a:pt x="5400" y="7817"/>
                  <a:pt x="7817" y="5400"/>
                  <a:pt x="10800" y="5400"/>
                </a:cubicBezTo>
                <a:cubicBezTo>
                  <a:pt x="13782" y="5399"/>
                  <a:pt x="16199" y="7817"/>
                  <a:pt x="16200" y="10799"/>
                </a:cubicBezTo>
                <a:lnTo>
                  <a:pt x="21600" y="10800"/>
                </a:ln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lose/>
              </a:path>
            </a:pathLst>
          </a:custGeom>
          <a:ln>
            <a:noFill/>
            <a:headEnd/>
            <a:tailEnd/>
          </a:ln>
          <a:effectLst>
            <a:outerShdw blurRad="149987" dist="250190" dir="8460000" algn="ctr">
              <a:srgbClr val="000000">
                <a:alpha val="28000"/>
              </a:srgbClr>
            </a:outerShdw>
            <a:reflection blurRad="6350" stA="50000" endA="275" endPos="40000" dist="101600" dir="5400000" sy="-100000" algn="bl" rotWithShape="0"/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3086" name="AutoShape 14"/>
          <p:cNvSpPr>
            <a:spLocks noChangeArrowheads="1"/>
          </p:cNvSpPr>
          <p:nvPr/>
        </p:nvSpPr>
        <p:spPr bwMode="auto">
          <a:xfrm rot="5044763">
            <a:off x="5043487" y="3321051"/>
            <a:ext cx="2663825" cy="431800"/>
          </a:xfrm>
          <a:custGeom>
            <a:avLst/>
            <a:gdLst>
              <a:gd name="G0" fmla="+- 5400 0 0"/>
              <a:gd name="G1" fmla="+- 11796480 0 0"/>
              <a:gd name="G2" fmla="+- 0 0 11796480"/>
              <a:gd name="T0" fmla="*/ 0 256 1"/>
              <a:gd name="T1" fmla="*/ 180 256 1"/>
              <a:gd name="G3" fmla="+- 11796480 T0 T1"/>
              <a:gd name="T2" fmla="*/ 0 256 1"/>
              <a:gd name="T3" fmla="*/ 90 256 1"/>
              <a:gd name="G4" fmla="+- 11796480 T2 T3"/>
              <a:gd name="G5" fmla="*/ G4 2 1"/>
              <a:gd name="T4" fmla="*/ 90 256 1"/>
              <a:gd name="T5" fmla="*/ 0 256 1"/>
              <a:gd name="G6" fmla="+- 11796480 T4 T5"/>
              <a:gd name="G7" fmla="*/ G6 2 1"/>
              <a:gd name="G8" fmla="abs 11796480"/>
              <a:gd name="T6" fmla="*/ 0 256 1"/>
              <a:gd name="T7" fmla="*/ 90 256 1"/>
              <a:gd name="G9" fmla="+- G8 T6 T7"/>
              <a:gd name="G10" fmla="?: G9 G7 G5"/>
              <a:gd name="T8" fmla="*/ 0 256 1"/>
              <a:gd name="T9" fmla="*/ 360 256 1"/>
              <a:gd name="G11" fmla="+- G10 T8 T9"/>
              <a:gd name="G12" fmla="?: G10 G11 G10"/>
              <a:gd name="T10" fmla="*/ 0 256 1"/>
              <a:gd name="T11" fmla="*/ 360 256 1"/>
              <a:gd name="G13" fmla="+- G12 T10 T11"/>
              <a:gd name="G14" fmla="?: G12 G13 G12"/>
              <a:gd name="G15" fmla="+- 0 0 G14"/>
              <a:gd name="G16" fmla="+- 10800 0 0"/>
              <a:gd name="G17" fmla="+- 10800 0 5400"/>
              <a:gd name="G18" fmla="*/ 5400 1 2"/>
              <a:gd name="G19" fmla="+- G18 5400 0"/>
              <a:gd name="G20" fmla="cos G19 11796480"/>
              <a:gd name="G21" fmla="sin G19 11796480"/>
              <a:gd name="G22" fmla="+- G20 10800 0"/>
              <a:gd name="G23" fmla="+- G21 10800 0"/>
              <a:gd name="G24" fmla="+- 10800 0 G20"/>
              <a:gd name="G25" fmla="+- 5400 10800 0"/>
              <a:gd name="G26" fmla="?: G9 G17 G25"/>
              <a:gd name="G27" fmla="?: G9 0 21600"/>
              <a:gd name="G28" fmla="cos 10800 11796480"/>
              <a:gd name="G29" fmla="sin 10800 11796480"/>
              <a:gd name="G30" fmla="sin 5400 11796480"/>
              <a:gd name="G31" fmla="+- G28 10800 0"/>
              <a:gd name="G32" fmla="+- G29 10800 0"/>
              <a:gd name="G33" fmla="+- G30 10800 0"/>
              <a:gd name="G34" fmla="?: G4 0 G31"/>
              <a:gd name="G35" fmla="?: 11796480 G34 0"/>
              <a:gd name="G36" fmla="?: G6 G35 G31"/>
              <a:gd name="G37" fmla="+- 21600 0 G36"/>
              <a:gd name="G38" fmla="?: G4 0 G33"/>
              <a:gd name="G39" fmla="?: 11796480 G38 G32"/>
              <a:gd name="G40" fmla="?: G6 G39 0"/>
              <a:gd name="G41" fmla="?: G4 G32 21600"/>
              <a:gd name="G42" fmla="?: G6 G41 G33"/>
              <a:gd name="T12" fmla="*/ 10800 w 21600"/>
              <a:gd name="T13" fmla="*/ 0 h 21600"/>
              <a:gd name="T14" fmla="*/ 2700 w 21600"/>
              <a:gd name="T15" fmla="*/ 10800 h 21600"/>
              <a:gd name="T16" fmla="*/ 10800 w 21600"/>
              <a:gd name="T17" fmla="*/ 5400 h 21600"/>
              <a:gd name="T18" fmla="*/ 18900 w 21600"/>
              <a:gd name="T19" fmla="*/ 10800 h 21600"/>
              <a:gd name="T20" fmla="*/ G36 w 21600"/>
              <a:gd name="T21" fmla="*/ G40 h 21600"/>
              <a:gd name="T22" fmla="*/ G37 w 21600"/>
              <a:gd name="T23" fmla="*/ G42 h 21600"/>
            </a:gdLst>
            <a:ahLst/>
            <a:cxnLst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>
                <a:moveTo>
                  <a:pt x="5400" y="10800"/>
                </a:moveTo>
                <a:cubicBezTo>
                  <a:pt x="5400" y="7817"/>
                  <a:pt x="7817" y="5400"/>
                  <a:pt x="10800" y="5400"/>
                </a:cubicBezTo>
                <a:cubicBezTo>
                  <a:pt x="13782" y="5399"/>
                  <a:pt x="16199" y="7817"/>
                  <a:pt x="16200" y="10799"/>
                </a:cubicBezTo>
                <a:lnTo>
                  <a:pt x="21600" y="10800"/>
                </a:ln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lose/>
              </a:path>
            </a:pathLst>
          </a:custGeom>
          <a:ln>
            <a:noFill/>
            <a:headEnd/>
            <a:tailEnd/>
          </a:ln>
          <a:effectLst>
            <a:outerShdw blurRad="149987" dist="250190" dir="8460000" algn="ctr">
              <a:srgbClr val="000000">
                <a:alpha val="28000"/>
              </a:srgbClr>
            </a:outerShdw>
            <a:reflection blurRad="6350" stA="50000" endA="275" endPos="40000" dist="101600" dir="5400000" sy="-100000" algn="bl" rotWithShape="0"/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3087" name="AutoShape 15"/>
          <p:cNvSpPr>
            <a:spLocks noChangeArrowheads="1"/>
          </p:cNvSpPr>
          <p:nvPr/>
        </p:nvSpPr>
        <p:spPr bwMode="auto">
          <a:xfrm rot="5044763">
            <a:off x="5859463" y="3665537"/>
            <a:ext cx="2160588" cy="220663"/>
          </a:xfrm>
          <a:custGeom>
            <a:avLst/>
            <a:gdLst>
              <a:gd name="G0" fmla="+- 5400 0 0"/>
              <a:gd name="G1" fmla="+- 11796480 0 0"/>
              <a:gd name="G2" fmla="+- 0 0 11796480"/>
              <a:gd name="T0" fmla="*/ 0 256 1"/>
              <a:gd name="T1" fmla="*/ 180 256 1"/>
              <a:gd name="G3" fmla="+- 11796480 T0 T1"/>
              <a:gd name="T2" fmla="*/ 0 256 1"/>
              <a:gd name="T3" fmla="*/ 90 256 1"/>
              <a:gd name="G4" fmla="+- 11796480 T2 T3"/>
              <a:gd name="G5" fmla="*/ G4 2 1"/>
              <a:gd name="T4" fmla="*/ 90 256 1"/>
              <a:gd name="T5" fmla="*/ 0 256 1"/>
              <a:gd name="G6" fmla="+- 11796480 T4 T5"/>
              <a:gd name="G7" fmla="*/ G6 2 1"/>
              <a:gd name="G8" fmla="abs 11796480"/>
              <a:gd name="T6" fmla="*/ 0 256 1"/>
              <a:gd name="T7" fmla="*/ 90 256 1"/>
              <a:gd name="G9" fmla="+- G8 T6 T7"/>
              <a:gd name="G10" fmla="?: G9 G7 G5"/>
              <a:gd name="T8" fmla="*/ 0 256 1"/>
              <a:gd name="T9" fmla="*/ 360 256 1"/>
              <a:gd name="G11" fmla="+- G10 T8 T9"/>
              <a:gd name="G12" fmla="?: G10 G11 G10"/>
              <a:gd name="T10" fmla="*/ 0 256 1"/>
              <a:gd name="T11" fmla="*/ 360 256 1"/>
              <a:gd name="G13" fmla="+- G12 T10 T11"/>
              <a:gd name="G14" fmla="?: G12 G13 G12"/>
              <a:gd name="G15" fmla="+- 0 0 G14"/>
              <a:gd name="G16" fmla="+- 10800 0 0"/>
              <a:gd name="G17" fmla="+- 10800 0 5400"/>
              <a:gd name="G18" fmla="*/ 5400 1 2"/>
              <a:gd name="G19" fmla="+- G18 5400 0"/>
              <a:gd name="G20" fmla="cos G19 11796480"/>
              <a:gd name="G21" fmla="sin G19 11796480"/>
              <a:gd name="G22" fmla="+- G20 10800 0"/>
              <a:gd name="G23" fmla="+- G21 10800 0"/>
              <a:gd name="G24" fmla="+- 10800 0 G20"/>
              <a:gd name="G25" fmla="+- 5400 10800 0"/>
              <a:gd name="G26" fmla="?: G9 G17 G25"/>
              <a:gd name="G27" fmla="?: G9 0 21600"/>
              <a:gd name="G28" fmla="cos 10800 11796480"/>
              <a:gd name="G29" fmla="sin 10800 11796480"/>
              <a:gd name="G30" fmla="sin 5400 11796480"/>
              <a:gd name="G31" fmla="+- G28 10800 0"/>
              <a:gd name="G32" fmla="+- G29 10800 0"/>
              <a:gd name="G33" fmla="+- G30 10800 0"/>
              <a:gd name="G34" fmla="?: G4 0 G31"/>
              <a:gd name="G35" fmla="?: 11796480 G34 0"/>
              <a:gd name="G36" fmla="?: G6 G35 G31"/>
              <a:gd name="G37" fmla="+- 21600 0 G36"/>
              <a:gd name="G38" fmla="?: G4 0 G33"/>
              <a:gd name="G39" fmla="?: 11796480 G38 G32"/>
              <a:gd name="G40" fmla="?: G6 G39 0"/>
              <a:gd name="G41" fmla="?: G4 G32 21600"/>
              <a:gd name="G42" fmla="?: G6 G41 G33"/>
              <a:gd name="T12" fmla="*/ 10800 w 21600"/>
              <a:gd name="T13" fmla="*/ 0 h 21600"/>
              <a:gd name="T14" fmla="*/ 2700 w 21600"/>
              <a:gd name="T15" fmla="*/ 10800 h 21600"/>
              <a:gd name="T16" fmla="*/ 10800 w 21600"/>
              <a:gd name="T17" fmla="*/ 5400 h 21600"/>
              <a:gd name="T18" fmla="*/ 18900 w 21600"/>
              <a:gd name="T19" fmla="*/ 10800 h 21600"/>
              <a:gd name="T20" fmla="*/ G36 w 21600"/>
              <a:gd name="T21" fmla="*/ G40 h 21600"/>
              <a:gd name="T22" fmla="*/ G37 w 21600"/>
              <a:gd name="T23" fmla="*/ G42 h 21600"/>
            </a:gdLst>
            <a:ahLst/>
            <a:cxnLst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>
                <a:moveTo>
                  <a:pt x="5400" y="10800"/>
                </a:moveTo>
                <a:cubicBezTo>
                  <a:pt x="5400" y="7817"/>
                  <a:pt x="7817" y="5400"/>
                  <a:pt x="10800" y="5400"/>
                </a:cubicBezTo>
                <a:cubicBezTo>
                  <a:pt x="13782" y="5399"/>
                  <a:pt x="16199" y="7817"/>
                  <a:pt x="16200" y="10799"/>
                </a:cubicBezTo>
                <a:lnTo>
                  <a:pt x="21600" y="10800"/>
                </a:ln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lose/>
              </a:path>
            </a:pathLst>
          </a:custGeom>
          <a:ln>
            <a:noFill/>
            <a:headEnd/>
            <a:tailEnd/>
          </a:ln>
          <a:effectLst>
            <a:outerShdw blurRad="149987" dist="250190" dir="8460000" algn="ctr">
              <a:srgbClr val="000000">
                <a:alpha val="28000"/>
              </a:srgbClr>
            </a:outerShdw>
            <a:reflection blurRad="6350" stA="50000" endA="275" endPos="40000" dist="101600" dir="5400000" sy="-100000" algn="bl" rotWithShape="0"/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3088" name="AutoShape 16"/>
          <p:cNvSpPr>
            <a:spLocks noChangeArrowheads="1"/>
          </p:cNvSpPr>
          <p:nvPr/>
        </p:nvSpPr>
        <p:spPr bwMode="auto">
          <a:xfrm rot="5044763">
            <a:off x="6265863" y="3967162"/>
            <a:ext cx="2160588" cy="220663"/>
          </a:xfrm>
          <a:custGeom>
            <a:avLst/>
            <a:gdLst>
              <a:gd name="G0" fmla="+- 5400 0 0"/>
              <a:gd name="G1" fmla="+- 11796480 0 0"/>
              <a:gd name="G2" fmla="+- 0 0 11796480"/>
              <a:gd name="T0" fmla="*/ 0 256 1"/>
              <a:gd name="T1" fmla="*/ 180 256 1"/>
              <a:gd name="G3" fmla="+- 11796480 T0 T1"/>
              <a:gd name="T2" fmla="*/ 0 256 1"/>
              <a:gd name="T3" fmla="*/ 90 256 1"/>
              <a:gd name="G4" fmla="+- 11796480 T2 T3"/>
              <a:gd name="G5" fmla="*/ G4 2 1"/>
              <a:gd name="T4" fmla="*/ 90 256 1"/>
              <a:gd name="T5" fmla="*/ 0 256 1"/>
              <a:gd name="G6" fmla="+- 11796480 T4 T5"/>
              <a:gd name="G7" fmla="*/ G6 2 1"/>
              <a:gd name="G8" fmla="abs 11796480"/>
              <a:gd name="T6" fmla="*/ 0 256 1"/>
              <a:gd name="T7" fmla="*/ 90 256 1"/>
              <a:gd name="G9" fmla="+- G8 T6 T7"/>
              <a:gd name="G10" fmla="?: G9 G7 G5"/>
              <a:gd name="T8" fmla="*/ 0 256 1"/>
              <a:gd name="T9" fmla="*/ 360 256 1"/>
              <a:gd name="G11" fmla="+- G10 T8 T9"/>
              <a:gd name="G12" fmla="?: G10 G11 G10"/>
              <a:gd name="T10" fmla="*/ 0 256 1"/>
              <a:gd name="T11" fmla="*/ 360 256 1"/>
              <a:gd name="G13" fmla="+- G12 T10 T11"/>
              <a:gd name="G14" fmla="?: G12 G13 G12"/>
              <a:gd name="G15" fmla="+- 0 0 G14"/>
              <a:gd name="G16" fmla="+- 10800 0 0"/>
              <a:gd name="G17" fmla="+- 10800 0 5400"/>
              <a:gd name="G18" fmla="*/ 5400 1 2"/>
              <a:gd name="G19" fmla="+- G18 5400 0"/>
              <a:gd name="G20" fmla="cos G19 11796480"/>
              <a:gd name="G21" fmla="sin G19 11796480"/>
              <a:gd name="G22" fmla="+- G20 10800 0"/>
              <a:gd name="G23" fmla="+- G21 10800 0"/>
              <a:gd name="G24" fmla="+- 10800 0 G20"/>
              <a:gd name="G25" fmla="+- 5400 10800 0"/>
              <a:gd name="G26" fmla="?: G9 G17 G25"/>
              <a:gd name="G27" fmla="?: G9 0 21600"/>
              <a:gd name="G28" fmla="cos 10800 11796480"/>
              <a:gd name="G29" fmla="sin 10800 11796480"/>
              <a:gd name="G30" fmla="sin 5400 11796480"/>
              <a:gd name="G31" fmla="+- G28 10800 0"/>
              <a:gd name="G32" fmla="+- G29 10800 0"/>
              <a:gd name="G33" fmla="+- G30 10800 0"/>
              <a:gd name="G34" fmla="?: G4 0 G31"/>
              <a:gd name="G35" fmla="?: 11796480 G34 0"/>
              <a:gd name="G36" fmla="?: G6 G35 G31"/>
              <a:gd name="G37" fmla="+- 21600 0 G36"/>
              <a:gd name="G38" fmla="?: G4 0 G33"/>
              <a:gd name="G39" fmla="?: 11796480 G38 G32"/>
              <a:gd name="G40" fmla="?: G6 G39 0"/>
              <a:gd name="G41" fmla="?: G4 G32 21600"/>
              <a:gd name="G42" fmla="?: G6 G41 G33"/>
              <a:gd name="T12" fmla="*/ 10800 w 21600"/>
              <a:gd name="T13" fmla="*/ 0 h 21600"/>
              <a:gd name="T14" fmla="*/ 2700 w 21600"/>
              <a:gd name="T15" fmla="*/ 10800 h 21600"/>
              <a:gd name="T16" fmla="*/ 10800 w 21600"/>
              <a:gd name="T17" fmla="*/ 5400 h 21600"/>
              <a:gd name="T18" fmla="*/ 18900 w 21600"/>
              <a:gd name="T19" fmla="*/ 10800 h 21600"/>
              <a:gd name="T20" fmla="*/ G36 w 21600"/>
              <a:gd name="T21" fmla="*/ G40 h 21600"/>
              <a:gd name="T22" fmla="*/ G37 w 21600"/>
              <a:gd name="T23" fmla="*/ G42 h 21600"/>
            </a:gdLst>
            <a:ahLst/>
            <a:cxnLst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>
                <a:moveTo>
                  <a:pt x="5400" y="10800"/>
                </a:moveTo>
                <a:cubicBezTo>
                  <a:pt x="5400" y="7817"/>
                  <a:pt x="7817" y="5400"/>
                  <a:pt x="10800" y="5400"/>
                </a:cubicBezTo>
                <a:cubicBezTo>
                  <a:pt x="13782" y="5399"/>
                  <a:pt x="16199" y="7817"/>
                  <a:pt x="16200" y="10799"/>
                </a:cubicBezTo>
                <a:lnTo>
                  <a:pt x="21600" y="10800"/>
                </a:ln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lose/>
              </a:path>
            </a:pathLst>
          </a:custGeom>
          <a:ln>
            <a:noFill/>
            <a:headEnd/>
            <a:tailEnd/>
          </a:ln>
          <a:effectLst>
            <a:outerShdw blurRad="149987" dist="250190" dir="8460000" algn="ctr">
              <a:srgbClr val="000000">
                <a:alpha val="28000"/>
              </a:srgbClr>
            </a:outerShdw>
            <a:reflection blurRad="6350" stA="50000" endA="275" endPos="40000" dist="101600" dir="5400000" sy="-100000" algn="bl" rotWithShape="0"/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3089" name="AutoShape 17"/>
          <p:cNvSpPr>
            <a:spLocks noChangeArrowheads="1"/>
          </p:cNvSpPr>
          <p:nvPr/>
        </p:nvSpPr>
        <p:spPr bwMode="auto">
          <a:xfrm rot="5044763">
            <a:off x="6697663" y="4470400"/>
            <a:ext cx="2160587" cy="220663"/>
          </a:xfrm>
          <a:custGeom>
            <a:avLst/>
            <a:gdLst>
              <a:gd name="G0" fmla="+- 5400 0 0"/>
              <a:gd name="G1" fmla="+- 11796480 0 0"/>
              <a:gd name="G2" fmla="+- 0 0 11796480"/>
              <a:gd name="T0" fmla="*/ 0 256 1"/>
              <a:gd name="T1" fmla="*/ 180 256 1"/>
              <a:gd name="G3" fmla="+- 11796480 T0 T1"/>
              <a:gd name="T2" fmla="*/ 0 256 1"/>
              <a:gd name="T3" fmla="*/ 90 256 1"/>
              <a:gd name="G4" fmla="+- 11796480 T2 T3"/>
              <a:gd name="G5" fmla="*/ G4 2 1"/>
              <a:gd name="T4" fmla="*/ 90 256 1"/>
              <a:gd name="T5" fmla="*/ 0 256 1"/>
              <a:gd name="G6" fmla="+- 11796480 T4 T5"/>
              <a:gd name="G7" fmla="*/ G6 2 1"/>
              <a:gd name="G8" fmla="abs 11796480"/>
              <a:gd name="T6" fmla="*/ 0 256 1"/>
              <a:gd name="T7" fmla="*/ 90 256 1"/>
              <a:gd name="G9" fmla="+- G8 T6 T7"/>
              <a:gd name="G10" fmla="?: G9 G7 G5"/>
              <a:gd name="T8" fmla="*/ 0 256 1"/>
              <a:gd name="T9" fmla="*/ 360 256 1"/>
              <a:gd name="G11" fmla="+- G10 T8 T9"/>
              <a:gd name="G12" fmla="?: G10 G11 G10"/>
              <a:gd name="T10" fmla="*/ 0 256 1"/>
              <a:gd name="T11" fmla="*/ 360 256 1"/>
              <a:gd name="G13" fmla="+- G12 T10 T11"/>
              <a:gd name="G14" fmla="?: G12 G13 G12"/>
              <a:gd name="G15" fmla="+- 0 0 G14"/>
              <a:gd name="G16" fmla="+- 10800 0 0"/>
              <a:gd name="G17" fmla="+- 10800 0 5400"/>
              <a:gd name="G18" fmla="*/ 5400 1 2"/>
              <a:gd name="G19" fmla="+- G18 5400 0"/>
              <a:gd name="G20" fmla="cos G19 11796480"/>
              <a:gd name="G21" fmla="sin G19 11796480"/>
              <a:gd name="G22" fmla="+- G20 10800 0"/>
              <a:gd name="G23" fmla="+- G21 10800 0"/>
              <a:gd name="G24" fmla="+- 10800 0 G20"/>
              <a:gd name="G25" fmla="+- 5400 10800 0"/>
              <a:gd name="G26" fmla="?: G9 G17 G25"/>
              <a:gd name="G27" fmla="?: G9 0 21600"/>
              <a:gd name="G28" fmla="cos 10800 11796480"/>
              <a:gd name="G29" fmla="sin 10800 11796480"/>
              <a:gd name="G30" fmla="sin 5400 11796480"/>
              <a:gd name="G31" fmla="+- G28 10800 0"/>
              <a:gd name="G32" fmla="+- G29 10800 0"/>
              <a:gd name="G33" fmla="+- G30 10800 0"/>
              <a:gd name="G34" fmla="?: G4 0 G31"/>
              <a:gd name="G35" fmla="?: 11796480 G34 0"/>
              <a:gd name="G36" fmla="?: G6 G35 G31"/>
              <a:gd name="G37" fmla="+- 21600 0 G36"/>
              <a:gd name="G38" fmla="?: G4 0 G33"/>
              <a:gd name="G39" fmla="?: 11796480 G38 G32"/>
              <a:gd name="G40" fmla="?: G6 G39 0"/>
              <a:gd name="G41" fmla="?: G4 G32 21600"/>
              <a:gd name="G42" fmla="?: G6 G41 G33"/>
              <a:gd name="T12" fmla="*/ 10800 w 21600"/>
              <a:gd name="T13" fmla="*/ 0 h 21600"/>
              <a:gd name="T14" fmla="*/ 2700 w 21600"/>
              <a:gd name="T15" fmla="*/ 10800 h 21600"/>
              <a:gd name="T16" fmla="*/ 10800 w 21600"/>
              <a:gd name="T17" fmla="*/ 5400 h 21600"/>
              <a:gd name="T18" fmla="*/ 18900 w 21600"/>
              <a:gd name="T19" fmla="*/ 10800 h 21600"/>
              <a:gd name="T20" fmla="*/ G36 w 21600"/>
              <a:gd name="T21" fmla="*/ G40 h 21600"/>
              <a:gd name="T22" fmla="*/ G37 w 21600"/>
              <a:gd name="T23" fmla="*/ G42 h 21600"/>
            </a:gdLst>
            <a:ahLst/>
            <a:cxnLst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>
                <a:moveTo>
                  <a:pt x="5400" y="10800"/>
                </a:moveTo>
                <a:cubicBezTo>
                  <a:pt x="5400" y="7817"/>
                  <a:pt x="7817" y="5400"/>
                  <a:pt x="10800" y="5400"/>
                </a:cubicBezTo>
                <a:cubicBezTo>
                  <a:pt x="13782" y="5399"/>
                  <a:pt x="16199" y="7817"/>
                  <a:pt x="16200" y="10799"/>
                </a:cubicBezTo>
                <a:lnTo>
                  <a:pt x="21600" y="10800"/>
                </a:ln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lose/>
              </a:path>
            </a:pathLst>
          </a:custGeom>
          <a:ln>
            <a:noFill/>
            <a:headEnd/>
            <a:tailEnd/>
          </a:ln>
          <a:effectLst>
            <a:outerShdw blurRad="149987" dist="250190" dir="8460000" algn="ctr">
              <a:srgbClr val="000000">
                <a:alpha val="28000"/>
              </a:srgbClr>
            </a:outerShdw>
            <a:reflection blurRad="6350" stA="50000" endA="275" endPos="40000" dist="101600" dir="5400000" sy="-100000" algn="bl" rotWithShape="0"/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3090" name="AutoShape 18"/>
          <p:cNvSpPr>
            <a:spLocks noChangeArrowheads="1"/>
          </p:cNvSpPr>
          <p:nvPr/>
        </p:nvSpPr>
        <p:spPr bwMode="auto">
          <a:xfrm rot="15757712">
            <a:off x="7265987" y="3835401"/>
            <a:ext cx="3235325" cy="1739900"/>
          </a:xfrm>
          <a:custGeom>
            <a:avLst/>
            <a:gdLst>
              <a:gd name="G0" fmla="+- 5400 0 0"/>
              <a:gd name="G1" fmla="+- 11796480 0 0"/>
              <a:gd name="G2" fmla="+- 0 0 11796480"/>
              <a:gd name="T0" fmla="*/ 0 256 1"/>
              <a:gd name="T1" fmla="*/ 180 256 1"/>
              <a:gd name="G3" fmla="+- 11796480 T0 T1"/>
              <a:gd name="T2" fmla="*/ 0 256 1"/>
              <a:gd name="T3" fmla="*/ 90 256 1"/>
              <a:gd name="G4" fmla="+- 11796480 T2 T3"/>
              <a:gd name="G5" fmla="*/ G4 2 1"/>
              <a:gd name="T4" fmla="*/ 90 256 1"/>
              <a:gd name="T5" fmla="*/ 0 256 1"/>
              <a:gd name="G6" fmla="+- 11796480 T4 T5"/>
              <a:gd name="G7" fmla="*/ G6 2 1"/>
              <a:gd name="G8" fmla="abs 11796480"/>
              <a:gd name="T6" fmla="*/ 0 256 1"/>
              <a:gd name="T7" fmla="*/ 90 256 1"/>
              <a:gd name="G9" fmla="+- G8 T6 T7"/>
              <a:gd name="G10" fmla="?: G9 G7 G5"/>
              <a:gd name="T8" fmla="*/ 0 256 1"/>
              <a:gd name="T9" fmla="*/ 360 256 1"/>
              <a:gd name="G11" fmla="+- G10 T8 T9"/>
              <a:gd name="G12" fmla="?: G10 G11 G10"/>
              <a:gd name="T10" fmla="*/ 0 256 1"/>
              <a:gd name="T11" fmla="*/ 360 256 1"/>
              <a:gd name="G13" fmla="+- G12 T10 T11"/>
              <a:gd name="G14" fmla="?: G12 G13 G12"/>
              <a:gd name="G15" fmla="+- 0 0 G14"/>
              <a:gd name="G16" fmla="+- 10800 0 0"/>
              <a:gd name="G17" fmla="+- 10800 0 5400"/>
              <a:gd name="G18" fmla="*/ 5400 1 2"/>
              <a:gd name="G19" fmla="+- G18 5400 0"/>
              <a:gd name="G20" fmla="cos G19 11796480"/>
              <a:gd name="G21" fmla="sin G19 11796480"/>
              <a:gd name="G22" fmla="+- G20 10800 0"/>
              <a:gd name="G23" fmla="+- G21 10800 0"/>
              <a:gd name="G24" fmla="+- 10800 0 G20"/>
              <a:gd name="G25" fmla="+- 5400 10800 0"/>
              <a:gd name="G26" fmla="?: G9 G17 G25"/>
              <a:gd name="G27" fmla="?: G9 0 21600"/>
              <a:gd name="G28" fmla="cos 10800 11796480"/>
              <a:gd name="G29" fmla="sin 10800 11796480"/>
              <a:gd name="G30" fmla="sin 5400 11796480"/>
              <a:gd name="G31" fmla="+- G28 10800 0"/>
              <a:gd name="G32" fmla="+- G29 10800 0"/>
              <a:gd name="G33" fmla="+- G30 10800 0"/>
              <a:gd name="G34" fmla="?: G4 0 G31"/>
              <a:gd name="G35" fmla="?: 11796480 G34 0"/>
              <a:gd name="G36" fmla="?: G6 G35 G31"/>
              <a:gd name="G37" fmla="+- 21600 0 G36"/>
              <a:gd name="G38" fmla="?: G4 0 G33"/>
              <a:gd name="G39" fmla="?: 11796480 G38 G32"/>
              <a:gd name="G40" fmla="?: G6 G39 0"/>
              <a:gd name="G41" fmla="?: G4 G32 21600"/>
              <a:gd name="G42" fmla="?: G6 G41 G33"/>
              <a:gd name="T12" fmla="*/ 10800 w 21600"/>
              <a:gd name="T13" fmla="*/ 0 h 21600"/>
              <a:gd name="T14" fmla="*/ 2700 w 21600"/>
              <a:gd name="T15" fmla="*/ 10800 h 21600"/>
              <a:gd name="T16" fmla="*/ 10800 w 21600"/>
              <a:gd name="T17" fmla="*/ 5400 h 21600"/>
              <a:gd name="T18" fmla="*/ 18900 w 21600"/>
              <a:gd name="T19" fmla="*/ 10800 h 21600"/>
              <a:gd name="T20" fmla="*/ G36 w 21600"/>
              <a:gd name="T21" fmla="*/ G40 h 21600"/>
              <a:gd name="T22" fmla="*/ G37 w 21600"/>
              <a:gd name="T23" fmla="*/ G42 h 21600"/>
            </a:gdLst>
            <a:ahLst/>
            <a:cxnLst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>
                <a:moveTo>
                  <a:pt x="5400" y="10800"/>
                </a:moveTo>
                <a:cubicBezTo>
                  <a:pt x="5400" y="7817"/>
                  <a:pt x="7817" y="5400"/>
                  <a:pt x="10800" y="5400"/>
                </a:cubicBezTo>
                <a:cubicBezTo>
                  <a:pt x="13782" y="5399"/>
                  <a:pt x="16199" y="7817"/>
                  <a:pt x="16200" y="10799"/>
                </a:cubicBezTo>
                <a:lnTo>
                  <a:pt x="21600" y="10800"/>
                </a:ln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lose/>
              </a:path>
            </a:pathLst>
          </a:custGeom>
          <a:ln>
            <a:noFill/>
            <a:headEnd/>
            <a:tailEnd/>
          </a:ln>
          <a:effectLst>
            <a:outerShdw blurRad="149987" dist="250190" dir="8460000" algn="ctr">
              <a:srgbClr val="000000">
                <a:alpha val="28000"/>
              </a:srgbClr>
            </a:outerShdw>
            <a:reflection blurRad="6350" stA="50000" endA="275" endPos="40000" dist="101600" dir="5400000" sy="-100000" algn="bl" rotWithShape="0"/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1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500"/>
                            </p:stCondLst>
                            <p:childTnLst>
                              <p:par>
                                <p:cTn id="2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500"/>
                            </p:stCondLst>
                            <p:childTnLst>
                              <p:par>
                                <p:cTn id="2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1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500"/>
                            </p:stCondLst>
                            <p:childTnLst>
                              <p:par>
                                <p:cTn id="2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500"/>
                            </p:stCondLst>
                            <p:childTnLst>
                              <p:par>
                                <p:cTn id="3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10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500"/>
                            </p:stCondLst>
                            <p:childTnLst>
                              <p:par>
                                <p:cTn id="3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1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500"/>
                            </p:stCondLst>
                            <p:childTnLst>
                              <p:par>
                                <p:cTn id="4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100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500"/>
                            </p:stCondLst>
                            <p:childTnLst>
                              <p:par>
                                <p:cTn id="4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1000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1500"/>
                            </p:stCondLst>
                            <p:childTnLst>
                              <p:par>
                                <p:cTn id="4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1000"/>
                                        <p:tgtEl>
                                          <p:spTgt spid="3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500"/>
                            </p:stCondLst>
                            <p:childTnLst>
                              <p:par>
                                <p:cTn id="5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1000"/>
                                        <p:tgtEl>
                                          <p:spTgt spid="30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3500"/>
                            </p:stCondLst>
                            <p:childTnLst>
                              <p:par>
                                <p:cTn id="5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1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4500"/>
                            </p:stCondLst>
                            <p:childTnLst>
                              <p:par>
                                <p:cTn id="6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3" dur="1000"/>
                                        <p:tgtEl>
                                          <p:spTgt spid="30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6" grpId="0" animBg="1"/>
      <p:bldP spid="3077" grpId="0" animBg="1"/>
      <p:bldP spid="3078" grpId="0" animBg="1"/>
      <p:bldP spid="3079" grpId="0" animBg="1"/>
      <p:bldP spid="3080" grpId="0" animBg="1"/>
      <p:bldP spid="3081" grpId="0" animBg="1"/>
      <p:bldP spid="3082" grpId="0" animBg="1"/>
      <p:bldP spid="3083" grpId="0" animBg="1"/>
      <p:bldP spid="3084" grpId="0" animBg="1"/>
      <p:bldP spid="3085" grpId="0" animBg="1"/>
      <p:bldP spid="3086" grpId="0" animBg="1"/>
      <p:bldP spid="3087" grpId="0" animBg="1"/>
      <p:bldP spid="3088" grpId="0" animBg="1"/>
      <p:bldP spid="3089" grpId="0" animBg="1"/>
      <p:bldP spid="309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88640"/>
            <a:ext cx="8352928" cy="584775"/>
          </a:xfrm>
          <a:prstGeom prst="rect">
            <a:avLst/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UKÁZKA  ŽÁKOVSKÉ  PRÁCE</a:t>
            </a:r>
            <a:endParaRPr lang="cs-CZ" sz="2800" b="1" dirty="0">
              <a:solidFill>
                <a:srgbClr val="FFFF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1" descr="výkresy 11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980728"/>
            <a:ext cx="6438297" cy="52565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15038" y="683404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  <a:latin typeface="Times New Roman"/>
                <a:cs typeface="Times New Roman"/>
              </a:rPr>
              <a:t>[</a:t>
            </a:r>
            <a:r>
              <a:rPr lang="cs-CZ" dirty="0" smtClean="0">
                <a:solidFill>
                  <a:srgbClr val="FFC000"/>
                </a:solidFill>
                <a:latin typeface="Times New Roman"/>
                <a:cs typeface="Times New Roman"/>
              </a:rPr>
              <a:t>cit.11.5.2012</a:t>
            </a:r>
            <a:r>
              <a:rPr lang="cs-CZ" dirty="0" smtClean="0">
                <a:solidFill>
                  <a:srgbClr val="FFC000"/>
                </a:solidFill>
                <a:latin typeface="Times New Roman"/>
                <a:cs typeface="Times New Roman"/>
              </a:rPr>
              <a:t>]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052736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/>
                <a:cs typeface="Times New Roman"/>
              </a:rPr>
              <a:t>●  </a:t>
            </a:r>
            <a:r>
              <a:rPr lang="cs-CZ" dirty="0" smtClean="0"/>
              <a:t>foto, archiv autora, žákovská práce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izející mřížka">
  <a:themeElements>
    <a:clrScheme name="Mizející mřížka 4">
      <a:dk1>
        <a:srgbClr val="6B6B99"/>
      </a:dk1>
      <a:lt1>
        <a:srgbClr val="EAEAEA"/>
      </a:lt1>
      <a:dk2>
        <a:srgbClr val="666699"/>
      </a:dk2>
      <a:lt2>
        <a:srgbClr val="CCECFF"/>
      </a:lt2>
      <a:accent1>
        <a:srgbClr val="00CC66"/>
      </a:accent1>
      <a:accent2>
        <a:srgbClr val="54547A"/>
      </a:accent2>
      <a:accent3>
        <a:srgbClr val="B8B8CA"/>
      </a:accent3>
      <a:accent4>
        <a:srgbClr val="C8C8C8"/>
      </a:accent4>
      <a:accent5>
        <a:srgbClr val="AAE2B8"/>
      </a:accent5>
      <a:accent6>
        <a:srgbClr val="4B4B6E"/>
      </a:accent6>
      <a:hlink>
        <a:srgbClr val="65B2FF"/>
      </a:hlink>
      <a:folHlink>
        <a:srgbClr val="9900FF"/>
      </a:folHlink>
    </a:clrScheme>
    <a:fontScheme name="Mizející mřížka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izející mřížka 1">
        <a:dk1>
          <a:srgbClr val="7E0000"/>
        </a:dk1>
        <a:lt1>
          <a:srgbClr val="FFFFFF"/>
        </a:lt1>
        <a:dk2>
          <a:srgbClr val="800000"/>
        </a:dk2>
        <a:lt2>
          <a:srgbClr val="FCF0B2"/>
        </a:lt2>
        <a:accent1>
          <a:srgbClr val="C5543D"/>
        </a:accent1>
        <a:accent2>
          <a:srgbClr val="660000"/>
        </a:accent2>
        <a:accent3>
          <a:srgbClr val="C0AAAA"/>
        </a:accent3>
        <a:accent4>
          <a:srgbClr val="DADADA"/>
        </a:accent4>
        <a:accent5>
          <a:srgbClr val="DFB3AF"/>
        </a:accent5>
        <a:accent6>
          <a:srgbClr val="5C0000"/>
        </a:accent6>
        <a:hlink>
          <a:srgbClr val="FFFF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izející mřížka 2">
        <a:dk1>
          <a:srgbClr val="000066"/>
        </a:dk1>
        <a:lt1>
          <a:srgbClr val="FFFFFF"/>
        </a:lt1>
        <a:dk2>
          <a:srgbClr val="000066"/>
        </a:dk2>
        <a:lt2>
          <a:srgbClr val="B2B8C8"/>
        </a:lt2>
        <a:accent1>
          <a:srgbClr val="008080"/>
        </a:accent1>
        <a:accent2>
          <a:srgbClr val="00004E"/>
        </a:accent2>
        <a:accent3>
          <a:srgbClr val="AAAAB8"/>
        </a:accent3>
        <a:accent4>
          <a:srgbClr val="DADADA"/>
        </a:accent4>
        <a:accent5>
          <a:srgbClr val="AAC0C0"/>
        </a:accent5>
        <a:accent6>
          <a:srgbClr val="000046"/>
        </a:accent6>
        <a:hlink>
          <a:srgbClr val="00FFCC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izející mřížka 3">
        <a:dk1>
          <a:srgbClr val="010199"/>
        </a:dk1>
        <a:lt1>
          <a:srgbClr val="FFFFFF"/>
        </a:lt1>
        <a:dk2>
          <a:srgbClr val="000099"/>
        </a:dk2>
        <a:lt2>
          <a:srgbClr val="CCFFFF"/>
        </a:lt2>
        <a:accent1>
          <a:srgbClr val="00C600"/>
        </a:accent1>
        <a:accent2>
          <a:srgbClr val="01017D"/>
        </a:accent2>
        <a:accent3>
          <a:srgbClr val="AAAACA"/>
        </a:accent3>
        <a:accent4>
          <a:srgbClr val="DADADA"/>
        </a:accent4>
        <a:accent5>
          <a:srgbClr val="AADFAA"/>
        </a:accent5>
        <a:accent6>
          <a:srgbClr val="010171"/>
        </a:accent6>
        <a:hlink>
          <a:srgbClr val="FFE701"/>
        </a:hlink>
        <a:folHlink>
          <a:srgbClr val="3366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izející mřížka 4">
        <a:dk1>
          <a:srgbClr val="6B6B99"/>
        </a:dk1>
        <a:lt1>
          <a:srgbClr val="EAEAEA"/>
        </a:lt1>
        <a:dk2>
          <a:srgbClr val="666699"/>
        </a:dk2>
        <a:lt2>
          <a:srgbClr val="CCECFF"/>
        </a:lt2>
        <a:accent1>
          <a:srgbClr val="00CC66"/>
        </a:accent1>
        <a:accent2>
          <a:srgbClr val="54547A"/>
        </a:accent2>
        <a:accent3>
          <a:srgbClr val="B8B8CA"/>
        </a:accent3>
        <a:accent4>
          <a:srgbClr val="C8C8C8"/>
        </a:accent4>
        <a:accent5>
          <a:srgbClr val="AAE2B8"/>
        </a:accent5>
        <a:accent6>
          <a:srgbClr val="4B4B6E"/>
        </a:accent6>
        <a:hlink>
          <a:srgbClr val="65B2FF"/>
        </a:hlink>
        <a:folHlink>
          <a:srgbClr val="99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izející mřížka 5">
        <a:dk1>
          <a:srgbClr val="00827F"/>
        </a:dk1>
        <a:lt1>
          <a:srgbClr val="FFFFFF"/>
        </a:lt1>
        <a:dk2>
          <a:srgbClr val="008080"/>
        </a:dk2>
        <a:lt2>
          <a:srgbClr val="FFFFCC"/>
        </a:lt2>
        <a:accent1>
          <a:srgbClr val="6D6FC7"/>
        </a:accent1>
        <a:accent2>
          <a:srgbClr val="006462"/>
        </a:accent2>
        <a:accent3>
          <a:srgbClr val="AAC0C0"/>
        </a:accent3>
        <a:accent4>
          <a:srgbClr val="DADADA"/>
        </a:accent4>
        <a:accent5>
          <a:srgbClr val="BABBE0"/>
        </a:accent5>
        <a:accent6>
          <a:srgbClr val="005A58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izející mřížka 6">
        <a:dk1>
          <a:srgbClr val="4D4D4D"/>
        </a:dk1>
        <a:lt1>
          <a:srgbClr val="FFFFFF"/>
        </a:lt1>
        <a:dk2>
          <a:srgbClr val="525252"/>
        </a:dk2>
        <a:lt2>
          <a:srgbClr val="C0C0C0"/>
        </a:lt2>
        <a:accent1>
          <a:srgbClr val="527C3A"/>
        </a:accent1>
        <a:accent2>
          <a:srgbClr val="444444"/>
        </a:accent2>
        <a:accent3>
          <a:srgbClr val="B3B3B3"/>
        </a:accent3>
        <a:accent4>
          <a:srgbClr val="DADADA"/>
        </a:accent4>
        <a:accent5>
          <a:srgbClr val="B3BFAE"/>
        </a:accent5>
        <a:accent6>
          <a:srgbClr val="3D3D3D"/>
        </a:accent6>
        <a:hlink>
          <a:srgbClr val="FAC458"/>
        </a:hlink>
        <a:folHlink>
          <a:srgbClr val="C7780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izející mřížka 7">
        <a:dk1>
          <a:srgbClr val="516032"/>
        </a:dk1>
        <a:lt1>
          <a:srgbClr val="FFFFFF"/>
        </a:lt1>
        <a:dk2>
          <a:srgbClr val="546434"/>
        </a:dk2>
        <a:lt2>
          <a:srgbClr val="B2B68A"/>
        </a:lt2>
        <a:accent1>
          <a:srgbClr val="7D8C70"/>
        </a:accent1>
        <a:accent2>
          <a:srgbClr val="414E28"/>
        </a:accent2>
        <a:accent3>
          <a:srgbClr val="B3B8AE"/>
        </a:accent3>
        <a:accent4>
          <a:srgbClr val="DADADA"/>
        </a:accent4>
        <a:accent5>
          <a:srgbClr val="BFC5BB"/>
        </a:accent5>
        <a:accent6>
          <a:srgbClr val="3A4623"/>
        </a:accent6>
        <a:hlink>
          <a:srgbClr val="80C579"/>
        </a:hlink>
        <a:folHlink>
          <a:srgbClr val="7FADA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izející mřížka 8">
        <a:dk1>
          <a:srgbClr val="D1CC00"/>
        </a:dk1>
        <a:lt1>
          <a:srgbClr val="FFFFFF"/>
        </a:lt1>
        <a:dk2>
          <a:srgbClr val="CCCC00"/>
        </a:dk2>
        <a:lt2>
          <a:srgbClr val="F3F5B1"/>
        </a:lt2>
        <a:accent1>
          <a:srgbClr val="808000"/>
        </a:accent1>
        <a:accent2>
          <a:srgbClr val="AEAA00"/>
        </a:accent2>
        <a:accent3>
          <a:srgbClr val="E2E2AA"/>
        </a:accent3>
        <a:accent4>
          <a:srgbClr val="DADADA"/>
        </a:accent4>
        <a:accent5>
          <a:srgbClr val="C0C0AA"/>
        </a:accent5>
        <a:accent6>
          <a:srgbClr val="9D9A00"/>
        </a:accent6>
        <a:hlink>
          <a:srgbClr val="FFCC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izející mřížka 9">
        <a:dk1>
          <a:srgbClr val="000000"/>
        </a:dk1>
        <a:lt1>
          <a:srgbClr val="F8F8F8"/>
        </a:lt1>
        <a:dk2>
          <a:srgbClr val="336600"/>
        </a:dk2>
        <a:lt2>
          <a:srgbClr val="FBFBFB"/>
        </a:lt2>
        <a:accent1>
          <a:srgbClr val="009900"/>
        </a:accent1>
        <a:accent2>
          <a:srgbClr val="C6C6C6"/>
        </a:accent2>
        <a:accent3>
          <a:srgbClr val="FBFBFB"/>
        </a:accent3>
        <a:accent4>
          <a:srgbClr val="000000"/>
        </a:accent4>
        <a:accent5>
          <a:srgbClr val="AACAAA"/>
        </a:accent5>
        <a:accent6>
          <a:srgbClr val="B3B3B3"/>
        </a:accent6>
        <a:hlink>
          <a:srgbClr val="006600"/>
        </a:hlink>
        <a:folHlink>
          <a:srgbClr val="8080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Fading Grid</Template>
  <TotalTime>145</TotalTime>
  <Words>138</Words>
  <Application>Microsoft Office PowerPoint</Application>
  <PresentationFormat>Předvádění na obrazovce (4:3)</PresentationFormat>
  <Paragraphs>38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Mizející mřížka</vt:lpstr>
      <vt:lpstr>Snímek 1</vt:lpstr>
      <vt:lpstr>Snímek 2</vt:lpstr>
      <vt:lpstr>FANTASTICKÁ  RYBA</vt:lpstr>
      <vt:lpstr>Snímek 4</vt:lpstr>
      <vt:lpstr>Snímek 5</vt:lpstr>
      <vt:lpstr>Snímek 6</vt:lpstr>
      <vt:lpstr>Snímek 7</vt:lpstr>
      <vt:lpstr>Snímek 8</vt:lpstr>
    </vt:vector>
  </TitlesOfParts>
  <Company>MZŠ Melč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FANTASTICKÁ  RYBA</dc:title>
  <dc:creator>soskji</dc:creator>
  <cp:lastModifiedBy>Jirka</cp:lastModifiedBy>
  <cp:revision>33</cp:revision>
  <dcterms:created xsi:type="dcterms:W3CDTF">2011-05-16T08:56:56Z</dcterms:created>
  <dcterms:modified xsi:type="dcterms:W3CDTF">2012-05-29T20:31:37Z</dcterms:modified>
</cp:coreProperties>
</file>