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9" r:id="rId2"/>
    <p:sldId id="270" r:id="rId3"/>
    <p:sldId id="256" r:id="rId4"/>
    <p:sldId id="257" r:id="rId5"/>
    <p:sldId id="259" r:id="rId6"/>
    <p:sldId id="260" r:id="rId7"/>
    <p:sldId id="261" r:id="rId8"/>
    <p:sldId id="262" r:id="rId9"/>
    <p:sldId id="264" r:id="rId10"/>
    <p:sldId id="263" r:id="rId11"/>
    <p:sldId id="266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9921A8D-A8DF-458E-A991-36795CD71C8B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5040CBB-8A69-477B-A71E-8A93D3A52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F.L.Wright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4969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Anotace:</a:t>
            </a:r>
          </a:p>
          <a:p>
            <a:endParaRPr lang="cs-CZ" sz="2000" u="sng" dirty="0" smtClean="0"/>
          </a:p>
          <a:p>
            <a:r>
              <a:rPr lang="cs-CZ" sz="2000" dirty="0" smtClean="0"/>
              <a:t>Prezentace seznamuje žáky </a:t>
            </a:r>
            <a:r>
              <a:rPr lang="cs-CZ" sz="2000" dirty="0" err="1" smtClean="0"/>
              <a:t>II.stupně</a:t>
            </a:r>
            <a:r>
              <a:rPr lang="cs-CZ" sz="2000" dirty="0" smtClean="0"/>
              <a:t> </a:t>
            </a:r>
            <a:r>
              <a:rPr lang="cs-CZ" sz="2000" dirty="0" smtClean="0"/>
              <a:t>s tvorbou architekta</a:t>
            </a:r>
          </a:p>
          <a:p>
            <a:r>
              <a:rPr lang="cs-CZ" sz="2000" dirty="0" smtClean="0"/>
              <a:t>Franka </a:t>
            </a:r>
            <a:r>
              <a:rPr lang="cs-CZ" sz="2000" dirty="0" err="1" smtClean="0"/>
              <a:t>Lloyda</a:t>
            </a:r>
            <a:r>
              <a:rPr lang="cs-CZ" sz="2000" dirty="0" smtClean="0"/>
              <a:t> </a:t>
            </a:r>
            <a:r>
              <a:rPr lang="cs-CZ" sz="2000" dirty="0" err="1" smtClean="0"/>
              <a:t>Wrighta</a:t>
            </a:r>
            <a:r>
              <a:rPr lang="cs-CZ" sz="2000" dirty="0" smtClean="0"/>
              <a:t>, jednoho ze zakladatelů moderní architektury z počátku 20.století.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957669"/>
            <a:ext cx="8458200" cy="1470025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Frank  </a:t>
            </a:r>
            <a:r>
              <a:rPr lang="cs-CZ" sz="7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Lloyd</a:t>
            </a: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Wright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7363" y="2837346"/>
            <a:ext cx="4935684" cy="35413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7128792" cy="53465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39552" y="5949280"/>
            <a:ext cx="7128792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Nejslavnější obytný dům ve Spojených státech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08720"/>
            <a:ext cx="6858000" cy="50196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8267700" cy="3587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7632848" cy="5621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39552" y="6086480"/>
            <a:ext cx="763284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Muzeum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Solomona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R.Guggenheima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v New Yorku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3"/>
            <a:ext cx="4098366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708920"/>
            <a:ext cx="5911044" cy="3940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352928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7"/>
            <a:ext cx="3456384" cy="27046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581128"/>
            <a:ext cx="3534938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332656"/>
            <a:ext cx="4104455" cy="6172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251520" y="3284984"/>
            <a:ext cx="3528392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Model spirálovité stavby muzea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 rot="13290992">
            <a:off x="6804248" y="1268760"/>
            <a:ext cx="144016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695728" y="2132856"/>
            <a:ext cx="2448272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1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Osvětlení  interiéru shora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8170870" cy="4464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395536" y="4869160"/>
            <a:ext cx="8208912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Továrna a kanceláře firmy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Johnson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Wax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Company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v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Racinu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ve Wisconsinu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3" y="490275"/>
            <a:ext cx="6984776" cy="49147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899592" y="5517232"/>
            <a:ext cx="6984776" cy="5232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3">
            <a:schemeClr val="dk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Interiér kanceláří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92696"/>
            <a:ext cx="95405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http://4.bp.blogspot.com/-T7zjn5yn3CY/TmVPa9HdWKI/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AAAAAAAAAJw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/07jyMDO8Ayc/s1600/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FallingwaterWright.jpg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995377"/>
            <a:ext cx="9144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http://maximus.pl/pliki/grafika//angielski/fallingwater01freewebscom.jpg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0" y="1307485"/>
            <a:ext cx="6858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http://arq4design.com/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/frank-</a:t>
            </a:r>
            <a:r>
              <a:rPr lang="cs-CZ" sz="1200" dirty="0" err="1" smtClean="0"/>
              <a:t>lloyd</a:t>
            </a:r>
            <a:r>
              <a:rPr lang="cs-CZ" sz="1200" dirty="0" smtClean="0"/>
              <a:t>-</a:t>
            </a:r>
            <a:r>
              <a:rPr lang="cs-CZ" sz="1200" dirty="0" err="1" smtClean="0"/>
              <a:t>wright.jpg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0" y="1598128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bc.edu</a:t>
            </a:r>
            <a:r>
              <a:rPr lang="cs-CZ" sz="1200" dirty="0" smtClean="0"/>
              <a:t>/</a:t>
            </a:r>
            <a:r>
              <a:rPr lang="cs-CZ" sz="1200" dirty="0" err="1" smtClean="0"/>
              <a:t>bc</a:t>
            </a:r>
            <a:r>
              <a:rPr lang="cs-CZ" sz="1200" dirty="0" smtClean="0"/>
              <a:t>_</a:t>
            </a:r>
            <a:r>
              <a:rPr lang="cs-CZ" sz="1200" dirty="0" err="1" smtClean="0"/>
              <a:t>org</a:t>
            </a:r>
            <a:r>
              <a:rPr lang="cs-CZ" sz="1200" dirty="0" smtClean="0"/>
              <a:t>/</a:t>
            </a:r>
            <a:r>
              <a:rPr lang="cs-CZ" sz="1200" dirty="0" err="1" smtClean="0"/>
              <a:t>avp</a:t>
            </a:r>
            <a:r>
              <a:rPr lang="cs-CZ" sz="1200" dirty="0" smtClean="0"/>
              <a:t>/</a:t>
            </a:r>
            <a:r>
              <a:rPr lang="cs-CZ" sz="1200" dirty="0" err="1" smtClean="0"/>
              <a:t>cas</a:t>
            </a:r>
            <a:r>
              <a:rPr lang="cs-CZ" sz="1200" dirty="0" smtClean="0"/>
              <a:t>/</a:t>
            </a:r>
            <a:r>
              <a:rPr lang="cs-CZ" sz="1200" dirty="0" err="1" smtClean="0"/>
              <a:t>fnart</a:t>
            </a:r>
            <a:r>
              <a:rPr lang="cs-CZ" sz="1200" dirty="0" smtClean="0"/>
              <a:t>/fa267/</a:t>
            </a:r>
            <a:r>
              <a:rPr lang="cs-CZ" sz="1200" dirty="0" err="1" smtClean="0"/>
              <a:t>flw</a:t>
            </a:r>
            <a:r>
              <a:rPr lang="cs-CZ" sz="1200" dirty="0" smtClean="0"/>
              <a:t>/guggen1.jpg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0" y="1875936"/>
            <a:ext cx="74888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http://deitchman.com/mcneillslides/images/flWright_guggenheiminterior.jpg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0" y="2182025"/>
            <a:ext cx="9144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http://4.bp.blogspot.com/_oYKgjvfM250/SsImaq1JGOI/AAAAAAAAAT4/Z5qDG_bFeE4/s400/FlWright1.jpg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0" y="2463241"/>
            <a:ext cx="90730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http://1.bp.blogspot.com/_oYKgjvfM250/</a:t>
            </a:r>
            <a:r>
              <a:rPr lang="cs-CZ" sz="1200" dirty="0" err="1" smtClean="0"/>
              <a:t>SsInbAtAEsI</a:t>
            </a:r>
            <a:r>
              <a:rPr lang="cs-CZ" sz="1200" dirty="0" smtClean="0"/>
              <a:t>/AAAAAAAAAU4/Mdy7eyM9LjY/s400/flw1.bmp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0" y="2744457"/>
            <a:ext cx="69127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http://farm4.staticflickr.com/3210/5817109468_f4c8da1cce_z.</a:t>
            </a:r>
            <a:r>
              <a:rPr lang="cs-CZ" sz="1200" dirty="0" err="1" smtClean="0"/>
              <a:t>jpg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0" y="3035100"/>
            <a:ext cx="58326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http://farm3.staticflickr.com/2530/5817109028_cfc04b8039_z.</a:t>
            </a:r>
            <a:r>
              <a:rPr lang="cs-CZ" sz="1200" dirty="0" err="1" smtClean="0"/>
              <a:t>jpg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0" y="3335170"/>
            <a:ext cx="766834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http://gutschow.files.wordpress.com/2009/05/flw-guggenheim-2.jpg?w=500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0" y="3638648"/>
            <a:ext cx="9144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usefilm.com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/8/8/7/887/227110-medium.</a:t>
            </a:r>
            <a:r>
              <a:rPr lang="cs-CZ" sz="1200" dirty="0" err="1" smtClean="0"/>
              <a:t>jpg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0" y="3932699"/>
            <a:ext cx="71642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http://deitchman.com/mcneillslides/images/flWright_guggenheiminterior.jpg</a:t>
            </a:r>
            <a:endParaRPr lang="cs-CZ" sz="1200" dirty="0"/>
          </a:p>
        </p:txBody>
      </p:sp>
      <p:sp>
        <p:nvSpPr>
          <p:cNvPr id="14" name="Obdélník 13"/>
          <p:cNvSpPr/>
          <p:nvPr/>
        </p:nvSpPr>
        <p:spPr>
          <a:xfrm>
            <a:off x="0" y="4223342"/>
            <a:ext cx="792088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bc.edu</a:t>
            </a:r>
            <a:r>
              <a:rPr lang="cs-CZ" sz="1200" dirty="0" smtClean="0"/>
              <a:t>/</a:t>
            </a:r>
            <a:r>
              <a:rPr lang="cs-CZ" sz="1200" dirty="0" err="1" smtClean="0"/>
              <a:t>bc</a:t>
            </a:r>
            <a:r>
              <a:rPr lang="cs-CZ" sz="1200" dirty="0" smtClean="0"/>
              <a:t>_</a:t>
            </a:r>
            <a:r>
              <a:rPr lang="cs-CZ" sz="1200" dirty="0" err="1" smtClean="0"/>
              <a:t>org</a:t>
            </a:r>
            <a:r>
              <a:rPr lang="cs-CZ" sz="1200" dirty="0" smtClean="0"/>
              <a:t>/</a:t>
            </a:r>
            <a:r>
              <a:rPr lang="cs-CZ" sz="1200" dirty="0" err="1" smtClean="0"/>
              <a:t>avp</a:t>
            </a:r>
            <a:r>
              <a:rPr lang="cs-CZ" sz="1200" dirty="0" smtClean="0"/>
              <a:t>/</a:t>
            </a:r>
            <a:r>
              <a:rPr lang="cs-CZ" sz="1200" dirty="0" err="1" smtClean="0"/>
              <a:t>cas</a:t>
            </a:r>
            <a:r>
              <a:rPr lang="cs-CZ" sz="1200" dirty="0" smtClean="0"/>
              <a:t>/</a:t>
            </a:r>
            <a:r>
              <a:rPr lang="cs-CZ" sz="1200" dirty="0" err="1" smtClean="0"/>
              <a:t>fnart</a:t>
            </a:r>
            <a:r>
              <a:rPr lang="cs-CZ" sz="1200" dirty="0" smtClean="0"/>
              <a:t>/fa267/</a:t>
            </a:r>
            <a:r>
              <a:rPr lang="cs-CZ" sz="1200" dirty="0" err="1" smtClean="0"/>
              <a:t>flw</a:t>
            </a:r>
            <a:r>
              <a:rPr lang="cs-CZ" sz="1200" dirty="0" smtClean="0"/>
              <a:t>/jwax01.jpg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0" y="4501507"/>
            <a:ext cx="6858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bc.edu</a:t>
            </a:r>
            <a:r>
              <a:rPr lang="cs-CZ" sz="1200" dirty="0" smtClean="0"/>
              <a:t>/</a:t>
            </a:r>
            <a:r>
              <a:rPr lang="cs-CZ" sz="1200" dirty="0" err="1" smtClean="0"/>
              <a:t>bc</a:t>
            </a:r>
            <a:r>
              <a:rPr lang="cs-CZ" sz="1200" dirty="0" smtClean="0"/>
              <a:t>_</a:t>
            </a:r>
            <a:r>
              <a:rPr lang="cs-CZ" sz="1200" dirty="0" err="1" smtClean="0"/>
              <a:t>org</a:t>
            </a:r>
            <a:r>
              <a:rPr lang="cs-CZ" sz="1200" dirty="0" smtClean="0"/>
              <a:t>/</a:t>
            </a:r>
            <a:r>
              <a:rPr lang="cs-CZ" sz="1200" dirty="0" err="1" smtClean="0"/>
              <a:t>avp</a:t>
            </a:r>
            <a:r>
              <a:rPr lang="cs-CZ" sz="1200" dirty="0" smtClean="0"/>
              <a:t>/</a:t>
            </a:r>
            <a:r>
              <a:rPr lang="cs-CZ" sz="1200" dirty="0" err="1" smtClean="0"/>
              <a:t>cas</a:t>
            </a:r>
            <a:r>
              <a:rPr lang="cs-CZ" sz="1200" dirty="0" smtClean="0"/>
              <a:t>/</a:t>
            </a:r>
            <a:r>
              <a:rPr lang="cs-CZ" sz="1200" dirty="0" err="1" smtClean="0"/>
              <a:t>fnart</a:t>
            </a:r>
            <a:r>
              <a:rPr lang="cs-CZ" sz="1200" dirty="0" smtClean="0"/>
              <a:t>/fa267/</a:t>
            </a:r>
            <a:r>
              <a:rPr lang="cs-CZ" sz="1200" dirty="0" err="1" smtClean="0"/>
              <a:t>flw</a:t>
            </a:r>
            <a:r>
              <a:rPr lang="cs-CZ" sz="1200" dirty="0" smtClean="0"/>
              <a:t>/jwax2.jpg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404664"/>
            <a:ext cx="39239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Times New Roman"/>
                <a:cs typeface="Times New Roman"/>
              </a:rPr>
              <a:t>[cit.26.3.2012]]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</TotalTime>
  <Words>152</Words>
  <Application>Microsoft Office PowerPoint</Application>
  <PresentationFormat>Předvádění na obrazovce (4:3)</PresentationFormat>
  <Paragraphs>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Frank  Lloyd Wright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Frank Lloyd Wright</dc:title>
  <dc:creator>Jirka</dc:creator>
  <cp:lastModifiedBy>Jirka</cp:lastModifiedBy>
  <cp:revision>28</cp:revision>
  <dcterms:created xsi:type="dcterms:W3CDTF">2012-03-19T21:25:02Z</dcterms:created>
  <dcterms:modified xsi:type="dcterms:W3CDTF">2012-05-29T18:53:30Z</dcterms:modified>
</cp:coreProperties>
</file>