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4" r:id="rId2"/>
    <p:sldId id="258" r:id="rId3"/>
    <p:sldId id="261" r:id="rId4"/>
    <p:sldId id="262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82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5E342F-3105-4D85-B005-B8D8B6280A80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F79E19-721E-42ED-9954-420EEEAB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983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47586-BDFC-419A-BF2D-EA37E2D8D7E2}" type="datetime1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721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9C750-5077-4A87-A63E-F551848DED1F}" type="datetime1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379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A8847-25E2-4029-BB8A-BA72B7A3A3C9}" type="datetime1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9496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2ABB6-86FD-4C45-8D30-014B1C69BEFC}" type="datetime1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804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E2654-5ED3-4BA1-B064-570CAD3F52D1}" type="datetime1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229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39CA6-1276-401B-BB54-400D5504B43B}" type="datetime1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07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11436-45A0-43A7-8E33-893F6CE0FB8F}" type="datetime1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539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7D3C1-1CBC-42E3-93CD-DEB29CE990D5}" type="datetime1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604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38BC-6A7F-455A-9A6A-C3F0354DBC2D}" type="datetime1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81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FAF31-7786-47A5-9375-C5619BDF7BFD}" type="datetime1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349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F0C9A-D763-486C-A6D5-5C1D3358F71D}" type="datetime1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130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0D4A11-AD1D-46A8-AF3C-7443CDB36F97}" type="datetime1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C05F76-722D-4B48-89FC-92C2D7B770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257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hyperlink" Target="http://www.geogebratube.org/student/m29852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hyperlink" Target="http://www.walter-fendt.de/m14cz/sincostan_cz.htm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hyperlink" Target="http://www.geogebratube.org/student/m29852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hyperlink" Target="http://www.walter-fendt.de/m14cz/sincostan_cz.htm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hyperlink" Target="http://www.geogebratube.org/student/m29852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hyperlink" Target="http://www.walter-fendt.de/m14cz/sincostan_cz.htm" TargetMode="Externa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hyperlink" Target="http://www.geogebratube.org/student/m29852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hyperlink" Target="http://www.walter-fendt.de/m14cz/sincostan_cz.htm" TargetMode="Externa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731387"/>
              </p:ext>
            </p:extLst>
          </p:nvPr>
        </p:nvGraphicFramePr>
        <p:xfrm>
          <a:off x="2123728" y="21961"/>
          <a:ext cx="4910733" cy="68360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95909" imgH="8209423" progId="Word.Document.12">
                  <p:embed/>
                </p:oleObj>
              </mc:Choice>
              <mc:Fallback>
                <p:oleObj name="Dokument" r:id="rId3" imgW="5895909" imgH="820942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23728" y="21961"/>
                        <a:ext cx="4910733" cy="683603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8160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/>
                  <a:t>goniometrické funkce orientovaného úhlu</a:t>
                </a:r>
                <a:br>
                  <a:rPr lang="cs-CZ" sz="2400" b="1" dirty="0" smtClean="0"/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definice funkcí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</a:rPr>
                      <m:t>𝒔𝒊𝒏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𝒄𝒐𝒔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468" t="-5882" r="-629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448" y="1710763"/>
            <a:ext cx="5002699" cy="471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25523" y="2818988"/>
            <a:ext cx="245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I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4047455"/>
            <a:ext cx="295722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hlinkClick r:id="rId5"/>
              </a:rPr>
              <a:t>Animace k nahlédnutí</a:t>
            </a:r>
            <a:endParaRPr lang="cs-CZ" sz="2400" b="1" i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564" y="2190686"/>
            <a:ext cx="1927026" cy="1081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874169" y="3234916"/>
            <a:ext cx="1675972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>
                <a:hlinkClick r:id="rId7"/>
              </a:rPr>
              <a:t>Animace autora</a:t>
            </a:r>
            <a:r>
              <a:rPr lang="cs-CZ" sz="1100" i="1" dirty="0"/>
              <a:t/>
            </a:r>
            <a:br>
              <a:rPr lang="cs-CZ" sz="1100" i="1" dirty="0"/>
            </a:br>
            <a:r>
              <a:rPr lang="cs-CZ" sz="1100" i="1" dirty="0" smtClean="0"/>
              <a:t>v programu </a:t>
            </a:r>
            <a:r>
              <a:rPr lang="cs-CZ" sz="1100" i="1" dirty="0" err="1" smtClean="0"/>
              <a:t>GeoGebra</a:t>
            </a:r>
            <a:r>
              <a:rPr lang="cs-CZ" i="1" dirty="0" smtClean="0"/>
              <a:t> </a:t>
            </a:r>
            <a:endParaRPr lang="cs-CZ" i="1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11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/>
                  <a:t>goniometrické funkce orientovaného úhlu</a:t>
                </a:r>
                <a:br>
                  <a:rPr lang="cs-CZ" sz="2400" b="1" dirty="0" smtClean="0"/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definice funkcí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</a:rPr>
                      <m:t>𝒔𝒊𝒏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𝒄𝒐𝒔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468" t="-5882" r="-629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448" y="1596794"/>
            <a:ext cx="5233672" cy="4966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925063" y="3429000"/>
            <a:ext cx="227010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>
                <a:hlinkClick r:id="rId5"/>
              </a:rPr>
              <a:t>Animace k nahlédnutí</a:t>
            </a:r>
            <a:endParaRPr lang="cs-CZ" b="1" i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386" y="1700350"/>
            <a:ext cx="2044519" cy="1147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519200" y="2640817"/>
            <a:ext cx="1675972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>
                <a:hlinkClick r:id="rId7"/>
              </a:rPr>
              <a:t>Animace autora</a:t>
            </a:r>
            <a:r>
              <a:rPr lang="cs-CZ" sz="1100" i="1" dirty="0"/>
              <a:t/>
            </a:r>
            <a:br>
              <a:rPr lang="cs-CZ" sz="1100" i="1" dirty="0"/>
            </a:br>
            <a:r>
              <a:rPr lang="cs-CZ" sz="1100" i="1" dirty="0" smtClean="0"/>
              <a:t>v programu </a:t>
            </a:r>
            <a:r>
              <a:rPr lang="cs-CZ" sz="1100" i="1" dirty="0" err="1" smtClean="0"/>
              <a:t>GeoGebra</a:t>
            </a:r>
            <a:r>
              <a:rPr lang="cs-CZ" i="1" dirty="0" smtClean="0"/>
              <a:t> </a:t>
            </a:r>
            <a:endParaRPr lang="cs-CZ" i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074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/>
                  <a:t>goniometrické funkce orientovaného úhlu</a:t>
                </a:r>
                <a:br>
                  <a:rPr lang="cs-CZ" sz="2400" b="1" dirty="0" smtClean="0"/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definice funkcí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</a:rPr>
                      <m:t>𝒔𝒊𝒏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𝒄𝒐𝒔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468" t="-5882" r="-629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447" y="1615051"/>
            <a:ext cx="5000166" cy="4585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974299" y="4396462"/>
            <a:ext cx="227010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>
                <a:hlinkClick r:id="rId5"/>
              </a:rPr>
              <a:t>Animace k nahlédnutí</a:t>
            </a:r>
            <a:endParaRPr lang="cs-CZ" b="1" i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874" y="2060848"/>
            <a:ext cx="2053349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533968" y="3356992"/>
            <a:ext cx="1675972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>
                <a:hlinkClick r:id="rId7"/>
              </a:rPr>
              <a:t>Animace autora</a:t>
            </a:r>
            <a:r>
              <a:rPr lang="cs-CZ" sz="1100" i="1" dirty="0"/>
              <a:t/>
            </a:r>
            <a:br>
              <a:rPr lang="cs-CZ" sz="1100" i="1" dirty="0"/>
            </a:br>
            <a:r>
              <a:rPr lang="cs-CZ" sz="1100" i="1" dirty="0" smtClean="0"/>
              <a:t>v programu </a:t>
            </a:r>
            <a:r>
              <a:rPr lang="cs-CZ" sz="1100" i="1" dirty="0" err="1" smtClean="0"/>
              <a:t>GeoGebra</a:t>
            </a:r>
            <a:r>
              <a:rPr lang="cs-CZ" i="1" dirty="0" smtClean="0"/>
              <a:t> </a:t>
            </a:r>
            <a:endParaRPr lang="cs-CZ" i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27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/>
                  <a:t>goniometrické funkce orientovaného úhlu</a:t>
                </a:r>
                <a:br>
                  <a:rPr lang="cs-CZ" sz="2400" b="1" dirty="0" smtClean="0"/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definice funkcí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</a:rPr>
                      <m:t>𝒔𝒊𝒏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𝒄𝒐𝒔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468" t="-5882" r="-629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448" y="1615050"/>
            <a:ext cx="4826456" cy="4703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280238" y="3957270"/>
            <a:ext cx="227010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>
                <a:hlinkClick r:id="rId5"/>
              </a:rPr>
              <a:t>Animace k nahlédnutí</a:t>
            </a:r>
            <a:endParaRPr lang="cs-CZ" b="1" i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677" y="1664802"/>
            <a:ext cx="2181684" cy="122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874375" y="2892869"/>
            <a:ext cx="1675972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>
                <a:hlinkClick r:id="rId7"/>
              </a:rPr>
              <a:t>Animace autora</a:t>
            </a:r>
            <a:r>
              <a:rPr lang="cs-CZ" sz="1100" i="1" dirty="0"/>
              <a:t/>
            </a:r>
            <a:br>
              <a:rPr lang="cs-CZ" sz="1100" i="1" dirty="0"/>
            </a:br>
            <a:r>
              <a:rPr lang="cs-CZ" sz="1100" i="1" dirty="0" smtClean="0"/>
              <a:t>v programu </a:t>
            </a:r>
            <a:r>
              <a:rPr lang="cs-CZ" sz="1100" i="1" dirty="0" err="1" smtClean="0"/>
              <a:t>GeoGebra</a:t>
            </a:r>
            <a:r>
              <a:rPr lang="cs-CZ" i="1" dirty="0" smtClean="0"/>
              <a:t> </a:t>
            </a:r>
            <a:endParaRPr lang="cs-CZ" i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05F76-722D-4B48-89FC-92C2D7B7700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059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672</TotalTime>
  <Words>54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29</cp:revision>
  <dcterms:created xsi:type="dcterms:W3CDTF">2013-02-03T20:15:25Z</dcterms:created>
  <dcterms:modified xsi:type="dcterms:W3CDTF">2013-06-28T18:29:32Z</dcterms:modified>
</cp:coreProperties>
</file>