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64" r:id="rId6"/>
    <p:sldId id="259" r:id="rId7"/>
    <p:sldId id="260" r:id="rId8"/>
    <p:sldId id="261" r:id="rId9"/>
    <p:sldId id="262" r:id="rId10"/>
    <p:sldId id="263" r:id="rId11"/>
    <p:sldId id="25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1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249A0C5-9624-4978-9A51-9CC95B1A945C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FB907D2-4F22-4449-9D9F-4895EA5854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Giuseppe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Arcimboldo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7" name="Obrázek 6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476672"/>
            <a:ext cx="70567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Anotace:</a:t>
            </a:r>
          </a:p>
          <a:p>
            <a:endParaRPr lang="cs-CZ" sz="2400" u="sng" dirty="0" smtClean="0"/>
          </a:p>
          <a:p>
            <a:r>
              <a:rPr lang="cs-CZ" dirty="0" smtClean="0"/>
              <a:t>Prezentace seznamuje </a:t>
            </a:r>
            <a:r>
              <a:rPr lang="cs-CZ" dirty="0" smtClean="0"/>
              <a:t>žáky </a:t>
            </a:r>
            <a:r>
              <a:rPr lang="cs-CZ" dirty="0" err="1" smtClean="0"/>
              <a:t>II.stupně</a:t>
            </a:r>
            <a:r>
              <a:rPr lang="cs-CZ" dirty="0" smtClean="0"/>
              <a:t> </a:t>
            </a:r>
            <a:r>
              <a:rPr lang="cs-CZ" dirty="0" smtClean="0"/>
              <a:t>s tvorbou </a:t>
            </a:r>
            <a:r>
              <a:rPr lang="cs-CZ" dirty="0" err="1" smtClean="0"/>
              <a:t>Giuseppa</a:t>
            </a:r>
            <a:r>
              <a:rPr lang="cs-CZ" dirty="0" smtClean="0"/>
              <a:t> </a:t>
            </a:r>
            <a:r>
              <a:rPr lang="cs-CZ" dirty="0" err="1" smtClean="0"/>
              <a:t>Arcimbolda</a:t>
            </a:r>
            <a:r>
              <a:rPr lang="cs-CZ" dirty="0" smtClean="0"/>
              <a:t> a je motivací k vytvoření portrétu inspirovaného jeho tvorbou.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340768"/>
            <a:ext cx="7406640" cy="2592288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pPr algn="ctr"/>
            <a:r>
              <a:rPr lang="cs-CZ" sz="7200" b="1" dirty="0">
                <a:solidFill>
                  <a:schemeClr val="bg2">
                    <a:lumMod val="25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  <a:reflection blurRad="6350" stA="55000" endA="300" endPos="455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GIUSEPPE ARCIMBOLDO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04664"/>
            <a:ext cx="4062990" cy="58326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012160" y="476672"/>
            <a:ext cx="2880320" cy="46166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-  italský malíř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8179" y="1268760"/>
            <a:ext cx="288032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od roku 1562 ve  </a:t>
            </a: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službách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Habsburků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12160" y="2780928"/>
            <a:ext cx="2880320" cy="156966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dvorní </a:t>
            </a:r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portrétista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Ferdinanda I.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Maxmiliána II.</a:t>
            </a: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Rudolfa II.</a:t>
            </a:r>
            <a:endParaRPr lang="cs-CZ" sz="2400" b="1" u="sng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219532"/>
            <a:ext cx="7560840" cy="2308324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sz="2400" b="1" u="sng" dirty="0" err="1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Arcimboldo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vynalezl typ </a:t>
            </a:r>
            <a:r>
              <a:rPr lang="cs-CZ" sz="2400" b="1" u="sng" dirty="0" smtClean="0">
                <a:solidFill>
                  <a:schemeClr val="bg2">
                    <a:lumMod val="10000"/>
                  </a:schemeClr>
                </a:solidFill>
              </a:rPr>
              <a:t>podobizny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která se skládá z:</a:t>
            </a: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</a:rPr>
              <a:t> malovaných zvířat</a:t>
            </a:r>
          </a:p>
          <a:p>
            <a:pPr>
              <a:buFontTx/>
              <a:buChar char="-"/>
            </a:pPr>
            <a:r>
              <a:rPr lang="cs-CZ" sz="2400" b="1" dirty="0" smtClean="0">
                <a:solidFill>
                  <a:srgbClr val="FF0000"/>
                </a:solidFill>
              </a:rPr>
              <a:t> květin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-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ovoce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- předmětů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</a:rPr>
              <a:t>komponovaných</a:t>
            </a:r>
            <a:r>
              <a:rPr lang="cs-CZ" sz="2400" b="1" u="sng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do podoby lidské hlavy.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18805" y="2798985"/>
            <a:ext cx="3613235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A to bude i náš úkol.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901367"/>
            <a:ext cx="3600400" cy="156966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Tak se dobře dívej, jak </a:t>
            </a:r>
            <a:r>
              <a:rPr lang="cs-CZ" sz="2400" b="1" u="sng" dirty="0" smtClean="0">
                <a:solidFill>
                  <a:schemeClr val="accent1">
                    <a:lumMod val="50000"/>
                  </a:schemeClr>
                </a:solidFill>
              </a:rPr>
              <a:t>aranžoval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přírodniny nebo předměty, aby z nich vznikly zajímavé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portréty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636912"/>
            <a:ext cx="2795786" cy="38224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674680" y="5989295"/>
            <a:ext cx="129614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Vzduch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Portréty skládané z přírodnin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88840"/>
            <a:ext cx="3250024" cy="393285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1647953" y="6237312"/>
            <a:ext cx="331236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Léto  -  1573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61766" y="2004286"/>
            <a:ext cx="3305876" cy="39604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5420650" y="6246739"/>
            <a:ext cx="3312368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Jaro  -  1573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87624" y="548680"/>
            <a:ext cx="3816424" cy="51125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http://upload.wikimedia.org/wikipedia/commons/thumb/b/bf/Giuseppe_Arcimboldo_-_Autumn%2C_1573.jpg/496px-Giuseppe_Arcimboldo_-_Autumn%2C_1573.jpg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3105" y="764704"/>
            <a:ext cx="3442320" cy="4164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129609" y="548680"/>
            <a:ext cx="3816424" cy="51125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5805264"/>
            <a:ext cx="381642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Podzim  -  1573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42842" y="5805264"/>
            <a:ext cx="381642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Zima -  1573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9215" y="764703"/>
            <a:ext cx="3384376" cy="41456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548680"/>
            <a:ext cx="3960440" cy="604867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782761"/>
            <a:ext cx="3528392" cy="43381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5076056" y="545272"/>
            <a:ext cx="3960440" cy="605208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764703"/>
            <a:ext cx="3384376" cy="43320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329788" y="5271113"/>
            <a:ext cx="3456384" cy="1200329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6"/>
          </a:lnRef>
          <a:fillRef idx="1002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Hans </a:t>
            </a:r>
            <a:r>
              <a:rPr lang="cs-CZ" sz="2400" b="1" u="sng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</a:t>
            </a: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u="sng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Aachen</a:t>
            </a:r>
            <a:endParaRPr lang="cs-CZ" sz="2400" b="1" u="sng" dirty="0" smtClean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Portrét císaře Rudolfa II.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06478" y="5278946"/>
            <a:ext cx="3600400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Vertemnus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-  1590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60648"/>
            <a:ext cx="2968724" cy="29687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642320"/>
            <a:ext cx="1979712" cy="197971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11" name="TextovéPole 10"/>
          <p:cNvSpPr txBox="1"/>
          <p:nvPr/>
        </p:nvSpPr>
        <p:spPr>
          <a:xfrm>
            <a:off x="1178197" y="5839564"/>
            <a:ext cx="3672408" cy="707886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poslední portrét</a:t>
            </a:r>
          </a:p>
          <a:p>
            <a:pPr algn="ctr"/>
            <a:r>
              <a:rPr lang="cs-CZ" sz="2000" b="1" dirty="0" smtClean="0"/>
              <a:t>namalován v Miláně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87624" y="260648"/>
            <a:ext cx="3816424" cy="561662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176345" y="251221"/>
            <a:ext cx="3816424" cy="5616624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04663"/>
            <a:ext cx="3384376" cy="4502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82942" y="404666"/>
            <a:ext cx="3384376" cy="4475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691680" y="5225792"/>
            <a:ext cx="2808312" cy="50405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Zelinář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5229200"/>
            <a:ext cx="2808312" cy="50405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Oheň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7664" y="103797"/>
            <a:ext cx="6984776" cy="655272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2">
                    <a:lumMod val="90000"/>
                  </a:schemeClr>
                </a:solidFill>
              </a:ln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04664"/>
            <a:ext cx="3961336" cy="54174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2815527" y="6021288"/>
            <a:ext cx="4176464" cy="461665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Knihovník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8735" y="548680"/>
            <a:ext cx="7686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http://upload.wikimedia.org/wikipedia/commons/thumb/4/4a/Giuseppe_Arcimboldo.jpg/418px-Giuseppe_Arcimboldo.jpg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1024358" y="1196752"/>
            <a:ext cx="8694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http://upload.wikimedia.org/wikipedia/commons/thumb/9/9a/Giuseppe_Arcimboldo_-_Summer%2C_1573.jpg/495px-Giuseppe_Arcimboldo_-_Summer%2C_1573.jpg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1019333" y="1844824"/>
            <a:ext cx="81906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</a:t>
            </a:r>
            <a:r>
              <a:rPr lang="cs-CZ" sz="1400" dirty="0" smtClean="0"/>
              <a:t>http://upload.wikimedia.org/wikipedia/commons/thumb/a/a5/Giuseppe_Arcimboldo_-_Spring%2C_1573.jpg/500px-Giuseppe_Arcimboldo_-_Spring%2C_1573.jpg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018735" y="2492896"/>
            <a:ext cx="71105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http://upload.wikimedia.org/wikipedia/commons/thumb/b/bf/Giuseppe_Arcimboldo_-_Autumn%2C_1573.jpg/496px-Giuseppe_Arcimboldo_-_Autumn%2C_1573.jpg</a:t>
            </a:r>
            <a:endParaRPr lang="cs-CZ" sz="1400" dirty="0"/>
          </a:p>
        </p:txBody>
      </p:sp>
      <p:sp>
        <p:nvSpPr>
          <p:cNvPr id="6" name="Obdélník 5"/>
          <p:cNvSpPr/>
          <p:nvPr/>
        </p:nvSpPr>
        <p:spPr>
          <a:xfrm>
            <a:off x="1024754" y="3140968"/>
            <a:ext cx="826266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http://upload.wikimedia.org/wikipedia/commons/thumb/e/e5/Giuseppe_Arcimboldo_-_Winter%2C_1573.jpg/489px-Giuseppe_Arcimboldo_-_Winter%2C_1573.jpg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1034181" y="3789040"/>
            <a:ext cx="7344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http://upload.wikimedia.org/wikipedia/commons/thumb/d/d2/Arcimboldovertemnus.jpeg/488px-Arcimboldovertemnus.jpeg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13294" y="235775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accent2">
                    <a:lumMod val="50000"/>
                  </a:schemeClr>
                </a:solidFill>
                <a:latin typeface="Times New Roman"/>
                <a:cs typeface="Times New Roman"/>
              </a:rPr>
              <a:t>[cit.2.3.2012]</a:t>
            </a:r>
            <a:endParaRPr lang="cs-CZ" sz="1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18735" y="4437112"/>
            <a:ext cx="359495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http://www.fragmenty.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Obrazky</a:t>
            </a:r>
            <a:r>
              <a:rPr lang="cs-CZ" sz="1400" dirty="0" smtClean="0"/>
              <a:t>/</a:t>
            </a:r>
            <a:r>
              <a:rPr lang="cs-CZ" sz="1400" dirty="0" err="1" smtClean="0"/>
              <a:t>rudolf.jpg</a:t>
            </a:r>
            <a:endParaRPr lang="cs-CZ" sz="1400" dirty="0"/>
          </a:p>
        </p:txBody>
      </p:sp>
      <p:sp>
        <p:nvSpPr>
          <p:cNvPr id="13" name="Obdélník 12"/>
          <p:cNvSpPr/>
          <p:nvPr/>
        </p:nvSpPr>
        <p:spPr>
          <a:xfrm>
            <a:off x="1018735" y="4869160"/>
            <a:ext cx="82809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://upload.wikimedia.org/wikipedia/commons/thumb/4/49/Arcimboldo_Vegetables.jpg/451px-Arcimboldo_Vegetables.jpg</a:t>
            </a:r>
            <a:endParaRPr lang="cs-CZ" sz="1400" dirty="0"/>
          </a:p>
        </p:txBody>
      </p:sp>
      <p:sp>
        <p:nvSpPr>
          <p:cNvPr id="14" name="Obdélník 13"/>
          <p:cNvSpPr/>
          <p:nvPr/>
        </p:nvSpPr>
        <p:spPr>
          <a:xfrm>
            <a:off x="1024754" y="5445224"/>
            <a:ext cx="748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http://upload.wikimedia.org/wikipedia/commons/thumb/1/11/Arcimboldo_Fire.jpg/453px-Arcimboldo_Fire.jpg</a:t>
            </a:r>
            <a:endParaRPr lang="cs-CZ" sz="1400" dirty="0"/>
          </a:p>
        </p:txBody>
      </p:sp>
      <p:sp>
        <p:nvSpPr>
          <p:cNvPr id="15" name="Obdélník 14"/>
          <p:cNvSpPr/>
          <p:nvPr/>
        </p:nvSpPr>
        <p:spPr>
          <a:xfrm>
            <a:off x="1024754" y="6093296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http://upload.wikimedia.org/wikipedia/commons/thumb/7/76/Arcimboldo_Librarian_Stokholm.jpg/438px-Arcimboldo_Librarian_Stokholm.jpg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8735" y="548680"/>
            <a:ext cx="72728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artchiv.info</a:t>
            </a:r>
            <a:r>
              <a:rPr lang="cs-CZ" sz="1400" dirty="0" smtClean="0"/>
              <a:t>/obrazy/11121--</a:t>
            </a:r>
            <a:r>
              <a:rPr lang="cs-CZ" sz="1400" dirty="0" err="1" smtClean="0"/>
              <a:t>Giuseppe</a:t>
            </a:r>
            <a:r>
              <a:rPr lang="cs-CZ" sz="1400" dirty="0" smtClean="0"/>
              <a:t>-</a:t>
            </a:r>
            <a:r>
              <a:rPr lang="cs-CZ" sz="1400" dirty="0" err="1" smtClean="0"/>
              <a:t>Arcimboldo</a:t>
            </a:r>
            <a:r>
              <a:rPr lang="cs-CZ" sz="1400" dirty="0" smtClean="0"/>
              <a:t>--Vzduch-</a:t>
            </a:r>
            <a:r>
              <a:rPr lang="cs-CZ" sz="1400" dirty="0" err="1" smtClean="0"/>
              <a:t>TH.jpg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1018735" y="980728"/>
            <a:ext cx="574238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works</a:t>
            </a:r>
            <a:r>
              <a:rPr lang="cs-CZ" sz="1400" dirty="0" smtClean="0"/>
              <a:t>/</a:t>
            </a:r>
            <a:r>
              <a:rPr lang="cs-CZ" sz="1400" dirty="0" err="1" smtClean="0"/>
              <a:t>arcimboldo</a:t>
            </a:r>
            <a:r>
              <a:rPr lang="cs-CZ" sz="1400" dirty="0" smtClean="0"/>
              <a:t>_07b.jpg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1018735" y="1412776"/>
            <a:ext cx="581439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Times New Roman"/>
                <a:cs typeface="Times New Roman"/>
              </a:rPr>
              <a:t>●  </a:t>
            </a:r>
            <a:r>
              <a:rPr lang="cs-CZ" sz="1400" dirty="0" smtClean="0"/>
              <a:t>http://www.</a:t>
            </a:r>
            <a:r>
              <a:rPr lang="cs-CZ" sz="1400" dirty="0" err="1" smtClean="0"/>
              <a:t>artmuseum.cz</a:t>
            </a:r>
            <a:r>
              <a:rPr lang="cs-CZ" sz="1400" dirty="0" smtClean="0"/>
              <a:t>/</a:t>
            </a:r>
            <a:r>
              <a:rPr lang="cs-CZ" sz="1400" dirty="0" err="1" smtClean="0"/>
              <a:t>resources</a:t>
            </a:r>
            <a:r>
              <a:rPr lang="cs-CZ" sz="1400" dirty="0" smtClean="0"/>
              <a:t>/</a:t>
            </a:r>
            <a:r>
              <a:rPr lang="cs-CZ" sz="1400" dirty="0" err="1" smtClean="0"/>
              <a:t>works</a:t>
            </a:r>
            <a:r>
              <a:rPr lang="cs-CZ" sz="1400" dirty="0" smtClean="0"/>
              <a:t>/</a:t>
            </a:r>
            <a:r>
              <a:rPr lang="cs-CZ" sz="1400" dirty="0" err="1" smtClean="0"/>
              <a:t>arcimboldo</a:t>
            </a:r>
            <a:r>
              <a:rPr lang="cs-CZ" sz="1400" dirty="0" smtClean="0"/>
              <a:t>_07c.jpg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115</TotalTime>
  <Words>260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Snímek 2</vt:lpstr>
      <vt:lpstr>GIUSEPPE ARCIMBOLDO</vt:lpstr>
      <vt:lpstr>Snímek 4</vt:lpstr>
      <vt:lpstr>Snímek 5</vt:lpstr>
      <vt:lpstr>Portréty skládané z přírodnin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GIUSEPPE ARCIMBOLDO</dc:title>
  <dc:creator>Jirka</dc:creator>
  <cp:lastModifiedBy>Jirka</cp:lastModifiedBy>
  <cp:revision>32</cp:revision>
  <dcterms:created xsi:type="dcterms:W3CDTF">2012-03-13T19:28:56Z</dcterms:created>
  <dcterms:modified xsi:type="dcterms:W3CDTF">2012-05-29T18:33:31Z</dcterms:modified>
</cp:coreProperties>
</file>