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5" r:id="rId2"/>
    <p:sldId id="263" r:id="rId3"/>
    <p:sldId id="259" r:id="rId4"/>
    <p:sldId id="260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7D6936-0F49-4EE1-A30E-5C033EC87273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CE347A-7C8A-4531-A111-1286247C8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817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FBD8-299A-4C08-B90F-F0AAD6120F43}" type="datetime1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173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A77D5-025D-42AB-B745-CACEE5D0A64C}" type="datetime1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222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5FB861-22A1-4399-B69E-68BF1BE18C4D}" type="datetime1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37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258970-C4F0-4DE1-A53B-6462A7B5DA72}" type="datetime1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288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4ABE3-9BF0-473C-99B7-E9399C578392}" type="datetime1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673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87D90-BBE4-4E5C-B121-63F847F5971E}" type="datetime1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12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4D6D4D-41F5-4DC6-B6E0-F38BE43D8E22}" type="datetime1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432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21C4C-6ECD-4761-ABD9-3D91568293F7}" type="datetime1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12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C7DDF-62E2-49AE-989F-F0E1F5CAAAE8}" type="datetime1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410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A5CAD-BECA-42A9-99EA-BD3530D5D274}" type="datetime1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906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D7635-2631-46A2-A641-06A9F045D4CC}" type="datetime1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36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AD7D9-8A92-446F-BA9C-49400ECAE16D}" type="datetime1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41906-1659-48AF-9DCA-8E7B6B87F1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285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hyperlink" Target="http://www.geogebratube.org/student/m39506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hyperlink" Target="http://www.walter-fendt.de/m14cz/sincostan_cz.htm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hyperlink" Target="http://www.geogebratube.org/student/m39506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hyperlink" Target="http://www.walter-fendt.de/m14cz/sincostan_cz.htm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hyperlink" Target="http://www.geogebratube.org/student/m39506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hyperlink" Target="http://www.walter-fendt.de/m14cz/sincostan_cz.htm" TargetMode="Externa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hyperlink" Target="http://www.geogebratube.org/student/m39506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hyperlink" Target="http://www.walter-fendt.de/m14cz/sincostan_cz.htm" TargetMode="Externa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1811258"/>
              </p:ext>
            </p:extLst>
          </p:nvPr>
        </p:nvGraphicFramePr>
        <p:xfrm>
          <a:off x="2191736" y="116632"/>
          <a:ext cx="4828536" cy="67216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209423" progId="Word.Document.12">
                  <p:embed/>
                </p:oleObj>
              </mc:Choice>
              <mc:Fallback>
                <p:oleObj name="Dokument" r:id="rId3" imgW="5895909" imgH="820942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1736" y="116632"/>
                        <a:ext cx="4828536" cy="67216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31839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/>
                  <a:t>goniometrické funkce orientovaného úhlu</a:t>
                </a:r>
                <a:br>
                  <a:rPr lang="cs-CZ" sz="2400" b="1" dirty="0" smtClean="0"/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definice funkcí tg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468" t="-5882" r="-629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1612171"/>
            <a:ext cx="4848225" cy="421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11604" y="227687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86448" y="6242501"/>
            <a:ext cx="227010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>
                <a:hlinkClick r:id="rId5"/>
              </a:rPr>
              <a:t>Animace k nahlédnutí</a:t>
            </a:r>
            <a:endParaRPr lang="cs-CZ" b="1" i="1" dirty="0"/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80" y="5831584"/>
            <a:ext cx="936000" cy="52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589998" y="5992618"/>
            <a:ext cx="1675972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>
                <a:hlinkClick r:id="rId7"/>
              </a:rPr>
              <a:t>Animace autora</a:t>
            </a:r>
            <a:r>
              <a:rPr lang="cs-CZ" sz="1100" i="1" dirty="0"/>
              <a:t/>
            </a:r>
            <a:br>
              <a:rPr lang="cs-CZ" sz="1100" i="1" dirty="0"/>
            </a:br>
            <a:r>
              <a:rPr lang="cs-CZ" sz="1100" i="1" dirty="0" smtClean="0"/>
              <a:t>v programu </a:t>
            </a:r>
            <a:r>
              <a:rPr lang="cs-CZ" sz="1100" i="1" dirty="0" err="1" smtClean="0"/>
              <a:t>GeoGebra</a:t>
            </a:r>
            <a:r>
              <a:rPr lang="cs-CZ" i="1" dirty="0" smtClean="0"/>
              <a:t> </a:t>
            </a:r>
            <a:endParaRPr lang="cs-CZ" i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54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/>
                  <a:t>goniometrické funkce orientovaného úhlu</a:t>
                </a:r>
                <a:br>
                  <a:rPr lang="cs-CZ" sz="2400" b="1" dirty="0" smtClean="0"/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definice funkcí tg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468" t="-5882" r="-629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615051"/>
            <a:ext cx="4779990" cy="4216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86448" y="6242501"/>
            <a:ext cx="227010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>
                <a:hlinkClick r:id="rId5"/>
              </a:rPr>
              <a:t>Animace k nahlédnutí</a:t>
            </a:r>
            <a:endParaRPr lang="cs-CZ" b="1" i="1" dirty="0"/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80" y="5831584"/>
            <a:ext cx="936000" cy="52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589998" y="5992618"/>
            <a:ext cx="1675972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>
                <a:hlinkClick r:id="rId7"/>
              </a:rPr>
              <a:t>Animace autora</a:t>
            </a:r>
            <a:r>
              <a:rPr lang="cs-CZ" sz="1100" i="1" dirty="0"/>
              <a:t/>
            </a:r>
            <a:br>
              <a:rPr lang="cs-CZ" sz="1100" i="1" dirty="0"/>
            </a:br>
            <a:r>
              <a:rPr lang="cs-CZ" sz="1100" i="1" dirty="0" smtClean="0"/>
              <a:t>v programu </a:t>
            </a:r>
            <a:r>
              <a:rPr lang="cs-CZ" sz="1100" i="1" dirty="0" err="1" smtClean="0"/>
              <a:t>GeoGebra</a:t>
            </a:r>
            <a:r>
              <a:rPr lang="cs-CZ" i="1" dirty="0" smtClean="0"/>
              <a:t> </a:t>
            </a:r>
            <a:endParaRPr lang="cs-CZ" i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085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/>
                  <a:t>goniometrické funkce orientovaného úhlu</a:t>
                </a:r>
                <a:br>
                  <a:rPr lang="cs-CZ" sz="2400" b="1" dirty="0" smtClean="0"/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definice funkcí tg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468" t="-5882" r="-629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1615050"/>
            <a:ext cx="5106797" cy="4216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86448" y="6242501"/>
            <a:ext cx="227010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>
                <a:hlinkClick r:id="rId5"/>
              </a:rPr>
              <a:t>Animace k nahlédnutí</a:t>
            </a:r>
            <a:endParaRPr lang="cs-CZ" b="1" i="1" dirty="0"/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80" y="5831584"/>
            <a:ext cx="936000" cy="52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589998" y="5992618"/>
            <a:ext cx="1675972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>
                <a:hlinkClick r:id="rId7"/>
              </a:rPr>
              <a:t>Animace autora</a:t>
            </a:r>
            <a:r>
              <a:rPr lang="cs-CZ" sz="1100" i="1" dirty="0"/>
              <a:t/>
            </a:r>
            <a:br>
              <a:rPr lang="cs-CZ" sz="1100" i="1" dirty="0"/>
            </a:br>
            <a:r>
              <a:rPr lang="cs-CZ" sz="1100" i="1" dirty="0" smtClean="0"/>
              <a:t>v programu </a:t>
            </a:r>
            <a:r>
              <a:rPr lang="cs-CZ" sz="1100" i="1" dirty="0" err="1" smtClean="0"/>
              <a:t>GeoGebra</a:t>
            </a:r>
            <a:r>
              <a:rPr lang="cs-CZ" i="1" dirty="0" smtClean="0"/>
              <a:t> </a:t>
            </a:r>
            <a:endParaRPr lang="cs-CZ" i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30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188640"/>
            <a:ext cx="6051657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itchFamily="34" charset="0"/>
                  <a:buChar char="•"/>
                </a:pPr>
                <a:r>
                  <a:rPr lang="cs-CZ" sz="2400" b="1" dirty="0" smtClean="0"/>
                  <a:t>goniometrické funkce orientovaného úhlu</a:t>
                </a:r>
                <a:br>
                  <a:rPr lang="cs-CZ" sz="2400" b="1" dirty="0" smtClean="0"/>
                </a:br>
                <a:r>
                  <a:rPr lang="cs-CZ" sz="2400" b="1" i="1" dirty="0" smtClean="0">
                    <a:solidFill>
                      <a:srgbClr val="0000FF"/>
                    </a:solidFill>
                  </a:rPr>
                  <a:t>definice funkcí tg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;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𝒄𝒐𝒕𝒈</m:t>
                    </m:r>
                    <m:r>
                      <a:rPr lang="cs-CZ" sz="2400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3" y="784054"/>
                <a:ext cx="5814925" cy="830997"/>
              </a:xfrm>
              <a:prstGeom prst="rect">
                <a:avLst/>
              </a:prstGeom>
              <a:blipFill rotWithShape="1">
                <a:blip r:embed="rId2"/>
                <a:stretch>
                  <a:fillRect l="-1468" t="-5882" r="-629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475656" cy="81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615051"/>
            <a:ext cx="4938028" cy="4216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86448" y="6242501"/>
            <a:ext cx="227010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>
                <a:hlinkClick r:id="rId5"/>
              </a:rPr>
              <a:t>Animace k nahlédnutí</a:t>
            </a:r>
            <a:endParaRPr lang="cs-CZ" b="1" i="1" dirty="0"/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280" y="5831584"/>
            <a:ext cx="936000" cy="52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589998" y="5992618"/>
            <a:ext cx="1675972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>
                <a:hlinkClick r:id="rId7"/>
              </a:rPr>
              <a:t>Animace autora</a:t>
            </a:r>
            <a:r>
              <a:rPr lang="cs-CZ" sz="1100" i="1" dirty="0"/>
              <a:t/>
            </a:r>
            <a:br>
              <a:rPr lang="cs-CZ" sz="1100" i="1" dirty="0"/>
            </a:br>
            <a:r>
              <a:rPr lang="cs-CZ" sz="1100" i="1" dirty="0" smtClean="0"/>
              <a:t>v programu </a:t>
            </a:r>
            <a:r>
              <a:rPr lang="cs-CZ" sz="1100" i="1" dirty="0" err="1" smtClean="0"/>
              <a:t>GeoGebra</a:t>
            </a:r>
            <a:r>
              <a:rPr lang="cs-CZ" i="1" dirty="0" smtClean="0"/>
              <a:t> </a:t>
            </a:r>
            <a:endParaRPr lang="cs-CZ" i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41906-1659-48AF-9DCA-8E7B6B87F1C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60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54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4</cp:revision>
  <dcterms:created xsi:type="dcterms:W3CDTF">2013-05-22T19:40:36Z</dcterms:created>
  <dcterms:modified xsi:type="dcterms:W3CDTF">2013-06-28T18:55:30Z</dcterms:modified>
</cp:coreProperties>
</file>