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75" r:id="rId2"/>
    <p:sldId id="276" r:id="rId3"/>
    <p:sldId id="256" r:id="rId4"/>
    <p:sldId id="263" r:id="rId5"/>
    <p:sldId id="283" r:id="rId6"/>
    <p:sldId id="257" r:id="rId7"/>
    <p:sldId id="284" r:id="rId8"/>
    <p:sldId id="285" r:id="rId9"/>
    <p:sldId id="282" r:id="rId10"/>
    <p:sldId id="258" r:id="rId11"/>
    <p:sldId id="277" r:id="rId12"/>
    <p:sldId id="280" r:id="rId13"/>
    <p:sldId id="278" r:id="rId14"/>
    <p:sldId id="281" r:id="rId15"/>
    <p:sldId id="27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1906C2-6F2C-459F-91A0-CBCE70E897F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7/Z%C3%A1lu%C5%BE%C3%AD_-_selsk%C3%A9_baroko.JPG" TargetMode="External"/><Relationship Id="rId2" Type="http://schemas.openxmlformats.org/officeDocument/2006/relationships/hyperlink" Target="NUL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_19/3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Lidová barokní architektura 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 lidovou barokní architekturou.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32560" y="1628800"/>
            <a:ext cx="7406640" cy="3024336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LIDOVÁ  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6600" b="1" dirty="0" smtClean="0"/>
              <a:t>BAROKNÍ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ARCHITEKTURA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5">
                    <a:lumMod val="50000"/>
                  </a:schemeClr>
                </a:solidFill>
              </a:rPr>
              <a:t>SELSKÉ  BAROKO: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720977"/>
            <a:ext cx="57606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stavební sloh lidové architektury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88272" y="1311151"/>
            <a:ext cx="57606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hlavně jižní Čechy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84864" y="1901325"/>
            <a:ext cx="57606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19. století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88272" y="2924944"/>
            <a:ext cx="576064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   vychází z klasicistní a barokní </a:t>
            </a:r>
          </a:p>
          <a:p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      architektury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861048"/>
            <a:ext cx="576064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objevuje se v době, kdy skutečné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baroko bylo už historií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4797152"/>
            <a:ext cx="576064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nejstarší památky selského baroka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pocházejí z 20. let 19. století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733256"/>
            <a:ext cx="57606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-   městské domy pro šlechtu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5">
                    <a:lumMod val="50000"/>
                  </a:schemeClr>
                </a:solidFill>
              </a:rPr>
              <a:t>SELSKÉ  BAROKO: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204864"/>
            <a:ext cx="5760640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stavěli je zbožní sedláci a řemeslníci na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svém pozemku a na svůj náklad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764704"/>
            <a:ext cx="5760640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v době selského baroka dochází k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největší výstavbě křížů, soch, božích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muk a kapliček v krajině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9938" name="Picture 2" descr="http://upload.wikimedia.org/wikipedia/commons/f/ff/Bo%C5%BE%C3%AD_muka_-_V%C5%99esov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12976"/>
            <a:ext cx="2393200" cy="319093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6632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59632" y="3645024"/>
            <a:ext cx="770485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Holašovice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7410" name="Picture 2" descr="http://upload.wikimedia.org/wikipedia/commons/4/4b/Holasovice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980727"/>
            <a:ext cx="7704856" cy="25080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Obdélník 6"/>
          <p:cNvSpPr/>
          <p:nvPr/>
        </p:nvSpPr>
        <p:spPr>
          <a:xfrm>
            <a:off x="1259632" y="4293096"/>
            <a:ext cx="7704856" cy="193899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Zdejší unikátní soubor budov ve stylu tzv. selského baroka ze 70. let 19. století tvoří jedinečný celek, který je od roku 1995 vesnickou památkovou rezervací a roku 1998 byl zapsán do Seznamu světového kulturního dědictví UNESCO.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upload.wikimedia.org/wikipedia/commons/b/b9/Hola%C5%A1ovice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7632848" cy="57279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6165304"/>
            <a:ext cx="763284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Holašovice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upload.wikimedia.org/wikipedia/commons/3/36/Hola%C5%A1ovice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4747058" cy="63367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6156176" y="5670675"/>
            <a:ext cx="2880320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Holašovice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– kaple na návsi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1/10/Hola%C5%A1ovice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7676433" cy="57606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259632" y="6207695"/>
            <a:ext cx="770485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Holašovice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ovéPole 108"/>
          <p:cNvSpPr txBox="1"/>
          <p:nvPr/>
        </p:nvSpPr>
        <p:spPr>
          <a:xfrm>
            <a:off x="1403648" y="5805264"/>
            <a:ext cx="71287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Květov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5362" name="Picture 2" descr="http://upload.wikimedia.org/wikipedia/commons/b/ba/Kv%C4%9Btov-hous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8639"/>
            <a:ext cx="7128792" cy="534967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pload.wikimedia.org/wikipedia/commons/1/16/Z%C3%A1lu%C5%BE%C3%AD_-_selsk%C3%A9_baroko_vra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7"/>
            <a:ext cx="7560840" cy="567389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" name="TextovéPole 8"/>
          <p:cNvSpPr txBox="1"/>
          <p:nvPr/>
        </p:nvSpPr>
        <p:spPr>
          <a:xfrm>
            <a:off x="1259632" y="6135687"/>
            <a:ext cx="75600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Záluží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upload.wikimedia.org/wikipedia/commons/7/77/Z%C3%A1lu%C5%BE%C3%AD_-_selsk%C3%A9_baro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6632"/>
            <a:ext cx="7488832" cy="598693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331640" y="6279703"/>
            <a:ext cx="74879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Záluží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6/6d/Borkovice_%282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7704856" cy="513854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1187624" y="5589240"/>
            <a:ext cx="770485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Borkovice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2/21/Zbudov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7580477" cy="56886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59632" y="6063679"/>
            <a:ext cx="763284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obec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Zbudov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620688"/>
            <a:ext cx="784887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http://upload.wikimedia.org/wikipedia/commons/4/4b/Holasovice1.jpg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 smtClean="0">
                <a:hlinkClick r:id="rId2" invalidUrl="http:///"/>
              </a:rPr>
              <a:t>://</a:t>
            </a:r>
            <a:r>
              <a:rPr lang="cs-CZ" sz="1200" dirty="0" smtClean="0"/>
              <a:t>upload.wikimedia.org/wikipedia/commons/b/ba/Kv%C4%9Btov-house2.jpg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http://upload.wikimedia.org/wikipedia/commons/1/16/Z%C3%A1lu%C5%BE%C3%AD_-_selsk%C3%A9_baroko_vrata.JPG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 smtClean="0">
                <a:hlinkClick r:id="rId3"/>
              </a:rPr>
              <a:t>://</a:t>
            </a:r>
            <a:r>
              <a:rPr lang="cs-CZ" sz="1200" dirty="0" smtClean="0"/>
              <a:t>upload.wikimedia.org/wikipedia/commons/7/77/Z%C3%A1lu%C5%BE%C3%AD_-_selsk%C3%A9_baroko.JPG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http://upload.wikimedia.org/wikipedia/commons/6/6d/Borkovice_%282%29.JPG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http://upload.wikimedia.org/wikipedia/commons/1/10/Hola%C5%A1ovice10.jpg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http://upload.wikimedia.org/wikipedia/commons/2/21/Zbudov3.jpg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http://upload.wikimedia.org/wikipedia/commons/b/b9/Hola%C5%A1ovice4.JPG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http://upload.wikimedia.org/wikipedia/commons/3/36/Hola%C5%A1ovice01.JPG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http://upload.wikimedia.org/wikipedia/commons/f/ff/Bo%C5%BE%C3%AD_muka_-_V%C5%99esovice.jpg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1410</TotalTime>
  <Words>257</Words>
  <Application>Microsoft Office PowerPoint</Application>
  <PresentationFormat>Předvádění na obrazovce (4:3)</PresentationFormat>
  <Paragraphs>100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Snímek 1</vt:lpstr>
      <vt:lpstr>Snímek 2</vt:lpstr>
      <vt:lpstr>LIDOVÁ   BAROKNÍ ARCHITEKTURA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212</cp:revision>
  <dcterms:created xsi:type="dcterms:W3CDTF">2012-03-21T20:35:40Z</dcterms:created>
  <dcterms:modified xsi:type="dcterms:W3CDTF">2013-06-27T19:14:42Z</dcterms:modified>
</cp:coreProperties>
</file>