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9" r:id="rId1"/>
  </p:sldMasterIdLst>
  <p:notesMasterIdLst>
    <p:notesMasterId r:id="rId12"/>
  </p:notesMasterIdLst>
  <p:sldIdLst>
    <p:sldId id="264" r:id="rId2"/>
    <p:sldId id="263" r:id="rId3"/>
    <p:sldId id="256" r:id="rId4"/>
    <p:sldId id="261" r:id="rId5"/>
    <p:sldId id="262" r:id="rId6"/>
    <p:sldId id="259" r:id="rId7"/>
    <p:sldId id="258" r:id="rId8"/>
    <p:sldId id="260" r:id="rId9"/>
    <p:sldId id="257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Tahoma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Tahoma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80" d="100"/>
          <a:sy n="80" d="100"/>
        </p:scale>
        <p:origin x="-2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65" d="100"/>
          <a:sy n="65" d="100"/>
        </p:scale>
        <p:origin x="-3082" y="-8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6183F512-E02D-4879-9D54-2056EC12B01D}" type="datetimeFigureOut">
              <a:rPr lang="cs-CZ"/>
              <a:pPr>
                <a:defRPr/>
              </a:pPr>
              <a:t>4.12.2012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D83FBA38-414F-436F-8C91-C6213C16DD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25962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43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143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E6AE684-A3CD-4277-B386-08D1BBC8EBA0}" type="slidenum">
              <a:rPr lang="cs-CZ" smtClean="0"/>
              <a:pPr/>
              <a:t>1</a:t>
            </a:fld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1536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3E1ACBE-2F88-4455-9F41-7CF8749D85AD}" type="slidenum">
              <a:rPr lang="cs-CZ" smtClean="0"/>
              <a:pPr/>
              <a:t>2</a:t>
            </a:fld>
            <a:endParaRPr 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638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/>
            <a:endParaRPr lang="cs-CZ" smtClean="0"/>
          </a:p>
        </p:txBody>
      </p:sp>
      <p:sp>
        <p:nvSpPr>
          <p:cNvPr id="1638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93732B41-F872-4BE6-BCBD-C533F44E9FDE}" type="slidenum">
              <a:rPr lang="cs-CZ" smtClean="0"/>
              <a:pPr/>
              <a:t>3</a:t>
            </a:fld>
            <a:endParaRPr 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7411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2517470-5665-4DE4-B943-0E35DB4B16ED}" type="slidenum">
              <a:rPr lang="cs-CZ" smtClean="0"/>
              <a:pPr/>
              <a:t>4</a:t>
            </a:fld>
            <a:endParaRPr lang="cs-CZ" smtClean="0"/>
          </a:p>
        </p:txBody>
      </p:sp>
      <p:sp>
        <p:nvSpPr>
          <p:cNvPr id="17412" name="Zástupný symbol pro poznámky 4"/>
          <p:cNvSpPr>
            <a:spLocks noGrp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</p:spPr>
        <p:txBody>
          <a:bodyPr/>
          <a:lstStyle/>
          <a:p>
            <a:pPr>
              <a:spcBef>
                <a:spcPct val="30000"/>
              </a:spcBef>
            </a:pPr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54F762E7-F30C-430A-9EA7-FD08DDD18D55}" type="slidenum">
              <a:rPr lang="cs-CZ" smtClean="0"/>
              <a:pPr/>
              <a:t>5</a:t>
            </a:fld>
            <a:endParaRPr lang="cs-CZ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EC4B6B96-DEF3-423E-9577-42CFDFB465DD}" type="slidenum">
              <a:rPr lang="cs-CZ" smtClean="0"/>
              <a:pPr/>
              <a:t>6</a:t>
            </a:fld>
            <a:endParaRPr lang="cs-CZ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B084E898-C064-4DEE-9E9F-C55B5A41C7A2}" type="slidenum">
              <a:rPr lang="cs-CZ" smtClean="0"/>
              <a:pPr/>
              <a:t>7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grpSp>
          <p:nvGrpSpPr>
            <p:cNvPr id="5" name="Group 3"/>
            <p:cNvGrpSpPr>
              <a:grpSpLocks/>
            </p:cNvGrpSpPr>
            <p:nvPr/>
          </p:nvGrpSpPr>
          <p:grpSpPr bwMode="auto">
            <a:xfrm>
              <a:off x="0" y="1161"/>
              <a:ext cx="5758" cy="3159"/>
              <a:chOff x="0" y="1161"/>
              <a:chExt cx="5758" cy="3159"/>
            </a:xfrm>
          </p:grpSpPr>
          <p:sp>
            <p:nvSpPr>
              <p:cNvPr id="16" name="Freeform 4"/>
              <p:cNvSpPr>
                <a:spLocks/>
              </p:cNvSpPr>
              <p:nvPr/>
            </p:nvSpPr>
            <p:spPr bwMode="hidden">
              <a:xfrm>
                <a:off x="558" y="1161"/>
                <a:ext cx="5200" cy="3159"/>
              </a:xfrm>
              <a:custGeom>
                <a:avLst/>
                <a:gdLst/>
                <a:ahLst/>
                <a:cxnLst>
                  <a:cxn ang="0">
                    <a:pos x="0" y="3159"/>
                  </a:cxn>
                  <a:cxn ang="0">
                    <a:pos x="5184" y="3159"/>
                  </a:cxn>
                  <a:cxn ang="0">
                    <a:pos x="5184" y="0"/>
                  </a:cxn>
                  <a:cxn ang="0">
                    <a:pos x="0" y="0"/>
                  </a:cxn>
                  <a:cxn ang="0">
                    <a:pos x="0" y="3159"/>
                  </a:cxn>
                  <a:cxn ang="0">
                    <a:pos x="0" y="3159"/>
                  </a:cxn>
                </a:cxnLst>
                <a:rect l="0" t="0" r="r" b="b"/>
                <a:pathLst>
                  <a:path w="5184" h="3159">
                    <a:moveTo>
                      <a:pt x="0" y="3159"/>
                    </a:moveTo>
                    <a:lnTo>
                      <a:pt x="5184" y="3159"/>
                    </a:lnTo>
                    <a:lnTo>
                      <a:pt x="5184" y="0"/>
                    </a:lnTo>
                    <a:lnTo>
                      <a:pt x="0" y="0"/>
                    </a:lnTo>
                    <a:lnTo>
                      <a:pt x="0" y="3159"/>
                    </a:lnTo>
                    <a:lnTo>
                      <a:pt x="0" y="3159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7" name="Freeform 5"/>
              <p:cNvSpPr>
                <a:spLocks/>
              </p:cNvSpPr>
              <p:nvPr/>
            </p:nvSpPr>
            <p:spPr bwMode="hidden">
              <a:xfrm>
                <a:off x="0" y="1161"/>
                <a:ext cx="558" cy="3159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3159"/>
                  </a:cxn>
                  <a:cxn ang="0">
                    <a:pos x="556" y="3159"/>
                  </a:cxn>
                  <a:cxn ang="0">
                    <a:pos x="556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556" h="3159">
                    <a:moveTo>
                      <a:pt x="0" y="0"/>
                    </a:moveTo>
                    <a:lnTo>
                      <a:pt x="0" y="3159"/>
                    </a:lnTo>
                    <a:lnTo>
                      <a:pt x="556" y="3159"/>
                    </a:lnTo>
                    <a:lnTo>
                      <a:pt x="556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  <p:sp>
          <p:nvSpPr>
            <p:cNvPr id="6" name="Freeform 6"/>
            <p:cNvSpPr>
              <a:spLocks/>
            </p:cNvSpPr>
            <p:nvPr/>
          </p:nvSpPr>
          <p:spPr bwMode="ltGray">
            <a:xfrm>
              <a:off x="552" y="951"/>
              <a:ext cx="12" cy="42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420"/>
                </a:cxn>
                <a:cxn ang="0">
                  <a:pos x="12" y="420"/>
                </a:cxn>
                <a:cxn ang="0">
                  <a:pos x="12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12" h="420">
                  <a:moveTo>
                    <a:pt x="0" y="0"/>
                  </a:moveTo>
                  <a:lnTo>
                    <a:pt x="0" y="420"/>
                  </a:lnTo>
                  <a:lnTo>
                    <a:pt x="12" y="420"/>
                  </a:lnTo>
                  <a:lnTo>
                    <a:pt x="12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50000">
                  <a:schemeClr val="hlink"/>
                </a:gs>
                <a:gs pos="100000">
                  <a:schemeClr val="accent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ltGray">
            <a:xfrm>
              <a:off x="767" y="1155"/>
              <a:ext cx="252" cy="12"/>
            </a:xfrm>
            <a:custGeom>
              <a:avLst/>
              <a:gdLst/>
              <a:ahLst/>
              <a:cxnLst>
                <a:cxn ang="0">
                  <a:pos x="251" y="0"/>
                </a:cxn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251" y="0"/>
                </a:cxn>
              </a:cxnLst>
              <a:rect l="0" t="0" r="r" b="b"/>
              <a:pathLst>
                <a:path w="251" h="12">
                  <a:moveTo>
                    <a:pt x="251" y="0"/>
                  </a:moveTo>
                  <a:lnTo>
                    <a:pt x="0" y="0"/>
                  </a:ln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251" y="0"/>
                  </a:lnTo>
                  <a:close/>
                </a:path>
              </a:pathLst>
            </a:custGeom>
            <a:gradFill rotWithShape="0">
              <a:gsLst>
                <a:gs pos="0">
                  <a:schemeClr val="accent2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ltGray">
            <a:xfrm>
              <a:off x="0" y="1155"/>
              <a:ext cx="351" cy="12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12"/>
                </a:cxn>
                <a:cxn ang="0">
                  <a:pos x="251" y="12"/>
                </a:cxn>
                <a:cxn ang="0">
                  <a:pos x="251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251" h="12">
                  <a:moveTo>
                    <a:pt x="0" y="0"/>
                  </a:moveTo>
                  <a:lnTo>
                    <a:pt x="0" y="12"/>
                  </a:lnTo>
                  <a:lnTo>
                    <a:pt x="251" y="12"/>
                  </a:lnTo>
                  <a:lnTo>
                    <a:pt x="251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accent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9" name="Group 9"/>
            <p:cNvGrpSpPr>
              <a:grpSpLocks/>
            </p:cNvGrpSpPr>
            <p:nvPr/>
          </p:nvGrpSpPr>
          <p:grpSpPr bwMode="auto">
            <a:xfrm>
              <a:off x="348" y="4"/>
              <a:ext cx="5410" cy="4316"/>
              <a:chOff x="348" y="4"/>
              <a:chExt cx="5410" cy="4316"/>
            </a:xfrm>
          </p:grpSpPr>
          <p:sp>
            <p:nvSpPr>
              <p:cNvPr id="10" name="Freeform 10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1" name="Freeform 11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2" name="Freeform 12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3" name="Freeform 13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4" name="Freeform 14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15" name="Freeform 15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8208" name="Rectangle 16"/>
          <p:cNvSpPr>
            <a:spLocks noGrp="1" noChangeArrowheads="1"/>
          </p:cNvSpPr>
          <p:nvPr>
            <p:ph type="ctrTitle" sz="quarter"/>
          </p:nvPr>
        </p:nvSpPr>
        <p:spPr>
          <a:xfrm>
            <a:off x="1066800" y="1997075"/>
            <a:ext cx="7086600" cy="1431925"/>
          </a:xfrm>
        </p:spPr>
        <p:txBody>
          <a:bodyPr anchor="b"/>
          <a:lstStyle>
            <a:lvl1pPr>
              <a:defRPr/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8209" name="Rectangle 17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066800" y="3886200"/>
            <a:ext cx="6400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8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9" name="Rectangle 19"/>
          <p:cNvSpPr>
            <a:spLocks noGrp="1" noChangeArrowheads="1"/>
          </p:cNvSpPr>
          <p:nvPr>
            <p:ph type="ftr" sz="quarter" idx="11"/>
          </p:nvPr>
        </p:nvSpPr>
        <p:spPr>
          <a:xfrm>
            <a:off x="33528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20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00EFFB-98AF-421B-B0CA-2E38B981B8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BDCDBD-650D-40F8-BE75-B8E806B4C5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07793E4-79F1-4CCA-BF5C-7E02B560C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668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14900" y="1981200"/>
            <a:ext cx="3695700" cy="4114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239EFC8-9DA1-4BA4-ABCA-F285C2B86A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B3D7BF-C3E5-4224-AE34-7A54F0B137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64AADCC-9960-4C89-B243-793B15764F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A94309-7EF1-45AE-92CE-7F4508251C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9FD09B7-9B93-4EE3-A1A9-39B3AC78A3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88B8B33-4B81-458E-A0C6-CF675AC112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E7A31F-DD72-400A-93AA-44E5336E9F0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24650" y="304800"/>
            <a:ext cx="1885950" cy="5791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1066800" y="304800"/>
            <a:ext cx="5505450" cy="5791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1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1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1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B164A32-6138-4BAA-AD66-61F53B9003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6350"/>
            <a:ext cx="9140825" cy="6851650"/>
            <a:chOff x="0" y="4"/>
            <a:chExt cx="5758" cy="4316"/>
          </a:xfrm>
        </p:grpSpPr>
        <p:sp>
          <p:nvSpPr>
            <p:cNvPr id="7171" name="Freeform 3"/>
            <p:cNvSpPr>
              <a:spLocks/>
            </p:cNvSpPr>
            <p:nvPr/>
          </p:nvSpPr>
          <p:spPr bwMode="hidden">
            <a:xfrm>
              <a:off x="558" y="1161"/>
              <a:ext cx="5200" cy="3159"/>
            </a:xfrm>
            <a:custGeom>
              <a:avLst/>
              <a:gdLst/>
              <a:ahLst/>
              <a:cxnLst>
                <a:cxn ang="0">
                  <a:pos x="0" y="3159"/>
                </a:cxn>
                <a:cxn ang="0">
                  <a:pos x="5184" y="3159"/>
                </a:cxn>
                <a:cxn ang="0">
                  <a:pos x="5184" y="0"/>
                </a:cxn>
                <a:cxn ang="0">
                  <a:pos x="0" y="0"/>
                </a:cxn>
                <a:cxn ang="0">
                  <a:pos x="0" y="3159"/>
                </a:cxn>
                <a:cxn ang="0">
                  <a:pos x="0" y="3159"/>
                </a:cxn>
              </a:cxnLst>
              <a:rect l="0" t="0" r="r" b="b"/>
              <a:pathLst>
                <a:path w="5184" h="3159">
                  <a:moveTo>
                    <a:pt x="0" y="3159"/>
                  </a:moveTo>
                  <a:lnTo>
                    <a:pt x="5184" y="3159"/>
                  </a:lnTo>
                  <a:lnTo>
                    <a:pt x="5184" y="0"/>
                  </a:lnTo>
                  <a:lnTo>
                    <a:pt x="0" y="0"/>
                  </a:lnTo>
                  <a:lnTo>
                    <a:pt x="0" y="3159"/>
                  </a:lnTo>
                  <a:lnTo>
                    <a:pt x="0" y="3159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sp>
          <p:nvSpPr>
            <p:cNvPr id="7172" name="Freeform 4"/>
            <p:cNvSpPr>
              <a:spLocks/>
            </p:cNvSpPr>
            <p:nvPr/>
          </p:nvSpPr>
          <p:spPr bwMode="hidden">
            <a:xfrm>
              <a:off x="0" y="1161"/>
              <a:ext cx="558" cy="3159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3159"/>
                </a:cxn>
                <a:cxn ang="0">
                  <a:pos x="556" y="3159"/>
                </a:cxn>
                <a:cxn ang="0">
                  <a:pos x="556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 w="556" h="3159">
                  <a:moveTo>
                    <a:pt x="0" y="0"/>
                  </a:moveTo>
                  <a:lnTo>
                    <a:pt x="0" y="3159"/>
                  </a:lnTo>
                  <a:lnTo>
                    <a:pt x="556" y="3159"/>
                  </a:lnTo>
                  <a:lnTo>
                    <a:pt x="556" y="0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gradFill rotWithShape="0">
              <a:gsLst>
                <a:gs pos="0">
                  <a:schemeClr val="bg1"/>
                </a:gs>
                <a:gs pos="100000">
                  <a:schemeClr val="bg2"/>
                </a:gs>
              </a:gsLst>
              <a:lin ang="540000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/>
            </a:p>
          </p:txBody>
        </p:sp>
        <p:grpSp>
          <p:nvGrpSpPr>
            <p:cNvPr id="1034" name="Group 5"/>
            <p:cNvGrpSpPr>
              <a:grpSpLocks/>
            </p:cNvGrpSpPr>
            <p:nvPr userDrawn="1"/>
          </p:nvGrpSpPr>
          <p:grpSpPr bwMode="auto">
            <a:xfrm>
              <a:off x="0" y="4"/>
              <a:ext cx="5758" cy="4316"/>
              <a:chOff x="0" y="4"/>
              <a:chExt cx="5758" cy="4316"/>
            </a:xfrm>
          </p:grpSpPr>
          <p:sp>
            <p:nvSpPr>
              <p:cNvPr id="7174" name="Freeform 6"/>
              <p:cNvSpPr>
                <a:spLocks/>
              </p:cNvSpPr>
              <p:nvPr/>
            </p:nvSpPr>
            <p:spPr bwMode="ltGray">
              <a:xfrm>
                <a:off x="552" y="4"/>
                <a:ext cx="12" cy="695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695"/>
                  </a:cxn>
                  <a:cxn ang="0">
                    <a:pos x="12" y="695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695">
                    <a:moveTo>
                      <a:pt x="12" y="0"/>
                    </a:moveTo>
                    <a:lnTo>
                      <a:pt x="0" y="0"/>
                    </a:lnTo>
                    <a:lnTo>
                      <a:pt x="0" y="695"/>
                    </a:lnTo>
                    <a:lnTo>
                      <a:pt x="12" y="695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1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75" name="Freeform 7"/>
              <p:cNvSpPr>
                <a:spLocks/>
              </p:cNvSpPr>
              <p:nvPr/>
            </p:nvSpPr>
            <p:spPr bwMode="ltGray">
              <a:xfrm>
                <a:off x="552" y="1623"/>
                <a:ext cx="12" cy="2697"/>
              </a:xfrm>
              <a:custGeom>
                <a:avLst/>
                <a:gdLst/>
                <a:ahLst/>
                <a:cxnLst>
                  <a:cxn ang="0">
                    <a:pos x="0" y="2697"/>
                  </a:cxn>
                  <a:cxn ang="0">
                    <a:pos x="12" y="2697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697"/>
                  </a:cxn>
                  <a:cxn ang="0">
                    <a:pos x="0" y="2697"/>
                  </a:cxn>
                </a:cxnLst>
                <a:rect l="0" t="0" r="r" b="b"/>
                <a:pathLst>
                  <a:path w="12" h="2697">
                    <a:moveTo>
                      <a:pt x="0" y="2697"/>
                    </a:moveTo>
                    <a:lnTo>
                      <a:pt x="12" y="2697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697"/>
                    </a:lnTo>
                    <a:lnTo>
                      <a:pt x="0" y="2697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76" name="Freeform 8"/>
              <p:cNvSpPr>
                <a:spLocks/>
              </p:cNvSpPr>
              <p:nvPr/>
            </p:nvSpPr>
            <p:spPr bwMode="ltGray">
              <a:xfrm>
                <a:off x="1019" y="1155"/>
                <a:ext cx="4739" cy="12"/>
              </a:xfrm>
              <a:custGeom>
                <a:avLst/>
                <a:gdLst/>
                <a:ahLst/>
                <a:cxnLst>
                  <a:cxn ang="0">
                    <a:pos x="4724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4724" y="12"/>
                  </a:cxn>
                  <a:cxn ang="0">
                    <a:pos x="4724" y="0"/>
                  </a:cxn>
                  <a:cxn ang="0">
                    <a:pos x="4724" y="0"/>
                  </a:cxn>
                </a:cxnLst>
                <a:rect l="0" t="0" r="r" b="b"/>
                <a:pathLst>
                  <a:path w="4724" h="12">
                    <a:moveTo>
                      <a:pt x="4724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4724" y="12"/>
                    </a:lnTo>
                    <a:lnTo>
                      <a:pt x="4724" y="0"/>
                    </a:lnTo>
                    <a:lnTo>
                      <a:pt x="4724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bg1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77" name="Freeform 9"/>
              <p:cNvSpPr>
                <a:spLocks/>
              </p:cNvSpPr>
              <p:nvPr/>
            </p:nvSpPr>
            <p:spPr bwMode="ltGray">
              <a:xfrm>
                <a:off x="552" y="1371"/>
                <a:ext cx="12" cy="252"/>
              </a:xfrm>
              <a:custGeom>
                <a:avLst/>
                <a:gdLst/>
                <a:ahLst/>
                <a:cxnLst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0" y="252"/>
                  </a:cxn>
                </a:cxnLst>
                <a:rect l="0" t="0" r="r" b="b"/>
                <a:pathLst>
                  <a:path w="12" h="252">
                    <a:moveTo>
                      <a:pt x="0" y="252"/>
                    </a:moveTo>
                    <a:lnTo>
                      <a:pt x="12" y="252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252"/>
                    </a:lnTo>
                    <a:lnTo>
                      <a:pt x="0" y="252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78" name="Freeform 10"/>
              <p:cNvSpPr>
                <a:spLocks/>
              </p:cNvSpPr>
              <p:nvPr/>
            </p:nvSpPr>
            <p:spPr bwMode="ltGray">
              <a:xfrm>
                <a:off x="552" y="699"/>
                <a:ext cx="12" cy="252"/>
              </a:xfrm>
              <a:custGeom>
                <a:avLst/>
                <a:gdLst/>
                <a:ahLst/>
                <a:cxnLst>
                  <a:cxn ang="0">
                    <a:pos x="12" y="0"/>
                  </a:cxn>
                  <a:cxn ang="0">
                    <a:pos x="0" y="0"/>
                  </a:cxn>
                  <a:cxn ang="0">
                    <a:pos x="0" y="252"/>
                  </a:cxn>
                  <a:cxn ang="0">
                    <a:pos x="12" y="252"/>
                  </a:cxn>
                  <a:cxn ang="0">
                    <a:pos x="12" y="0"/>
                  </a:cxn>
                  <a:cxn ang="0">
                    <a:pos x="12" y="0"/>
                  </a:cxn>
                </a:cxnLst>
                <a:rect l="0" t="0" r="r" b="b"/>
                <a:pathLst>
                  <a:path w="12" h="252">
                    <a:moveTo>
                      <a:pt x="12" y="0"/>
                    </a:moveTo>
                    <a:lnTo>
                      <a:pt x="0" y="0"/>
                    </a:lnTo>
                    <a:lnTo>
                      <a:pt x="0" y="252"/>
                    </a:lnTo>
                    <a:lnTo>
                      <a:pt x="12" y="252"/>
                    </a:lnTo>
                    <a:lnTo>
                      <a:pt x="12" y="0"/>
                    </a:lnTo>
                    <a:lnTo>
                      <a:pt x="12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79" name="Freeform 11"/>
              <p:cNvSpPr>
                <a:spLocks/>
              </p:cNvSpPr>
              <p:nvPr/>
            </p:nvSpPr>
            <p:spPr bwMode="ltGray">
              <a:xfrm>
                <a:off x="552" y="951"/>
                <a:ext cx="12" cy="420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420"/>
                  </a:cxn>
                  <a:cxn ang="0">
                    <a:pos x="12" y="420"/>
                  </a:cxn>
                  <a:cxn ang="0">
                    <a:pos x="12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12" h="420">
                    <a:moveTo>
                      <a:pt x="0" y="0"/>
                    </a:moveTo>
                    <a:lnTo>
                      <a:pt x="0" y="420"/>
                    </a:lnTo>
                    <a:lnTo>
                      <a:pt x="12" y="420"/>
                    </a:lnTo>
                    <a:lnTo>
                      <a:pt x="12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540000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80" name="Freeform 12"/>
              <p:cNvSpPr>
                <a:spLocks/>
              </p:cNvSpPr>
              <p:nvPr/>
            </p:nvSpPr>
            <p:spPr bwMode="ltGray">
              <a:xfrm>
                <a:off x="0" y="1155"/>
                <a:ext cx="351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251" h="12">
                    <a:moveTo>
                      <a:pt x="0" y="0"/>
                    </a:move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bg2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81" name="Freeform 13"/>
              <p:cNvSpPr>
                <a:spLocks/>
              </p:cNvSpPr>
              <p:nvPr/>
            </p:nvSpPr>
            <p:spPr bwMode="ltGray">
              <a:xfrm>
                <a:off x="767" y="1155"/>
                <a:ext cx="252" cy="12"/>
              </a:xfrm>
              <a:custGeom>
                <a:avLst/>
                <a:gdLst/>
                <a:ahLst/>
                <a:cxnLst>
                  <a:cxn ang="0">
                    <a:pos x="251" y="0"/>
                  </a:cxn>
                  <a:cxn ang="0">
                    <a:pos x="0" y="0"/>
                  </a:cxn>
                  <a:cxn ang="0">
                    <a:pos x="0" y="12"/>
                  </a:cxn>
                  <a:cxn ang="0">
                    <a:pos x="251" y="12"/>
                  </a:cxn>
                  <a:cxn ang="0">
                    <a:pos x="251" y="0"/>
                  </a:cxn>
                  <a:cxn ang="0">
                    <a:pos x="251" y="0"/>
                  </a:cxn>
                </a:cxnLst>
                <a:rect l="0" t="0" r="r" b="b"/>
                <a:pathLst>
                  <a:path w="251" h="12">
                    <a:moveTo>
                      <a:pt x="251" y="0"/>
                    </a:moveTo>
                    <a:lnTo>
                      <a:pt x="0" y="0"/>
                    </a:lnTo>
                    <a:lnTo>
                      <a:pt x="0" y="12"/>
                    </a:lnTo>
                    <a:lnTo>
                      <a:pt x="251" y="12"/>
                    </a:lnTo>
                    <a:lnTo>
                      <a:pt x="251" y="0"/>
                    </a:lnTo>
                    <a:lnTo>
                      <a:pt x="251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100000">
                    <a:schemeClr val="bg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  <p:sp>
            <p:nvSpPr>
              <p:cNvPr id="7182" name="Freeform 14"/>
              <p:cNvSpPr>
                <a:spLocks/>
              </p:cNvSpPr>
              <p:nvPr/>
            </p:nvSpPr>
            <p:spPr bwMode="ltGray">
              <a:xfrm>
                <a:off x="348" y="1155"/>
                <a:ext cx="419" cy="12"/>
              </a:xfrm>
              <a:custGeom>
                <a:avLst/>
                <a:gdLst/>
                <a:ahLst/>
                <a:cxnLst>
                  <a:cxn ang="0">
                    <a:pos x="0" y="0"/>
                  </a:cxn>
                  <a:cxn ang="0">
                    <a:pos x="0" y="12"/>
                  </a:cxn>
                  <a:cxn ang="0">
                    <a:pos x="418" y="12"/>
                  </a:cxn>
                  <a:cxn ang="0">
                    <a:pos x="418" y="0"/>
                  </a:cxn>
                  <a:cxn ang="0">
                    <a:pos x="0" y="0"/>
                  </a:cxn>
                  <a:cxn ang="0">
                    <a:pos x="0" y="0"/>
                  </a:cxn>
                </a:cxnLst>
                <a:rect l="0" t="0" r="r" b="b"/>
                <a:pathLst>
                  <a:path w="418" h="12">
                    <a:moveTo>
                      <a:pt x="0" y="0"/>
                    </a:moveTo>
                    <a:lnTo>
                      <a:pt x="0" y="12"/>
                    </a:lnTo>
                    <a:lnTo>
                      <a:pt x="418" y="12"/>
                    </a:lnTo>
                    <a:lnTo>
                      <a:pt x="418" y="0"/>
                    </a:lnTo>
                    <a:lnTo>
                      <a:pt x="0" y="0"/>
                    </a:lnTo>
                    <a:lnTo>
                      <a:pt x="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chemeClr val="accent2"/>
                  </a:gs>
                  <a:gs pos="50000">
                    <a:schemeClr val="hlink"/>
                  </a:gs>
                  <a:gs pos="100000">
                    <a:schemeClr val="accent2"/>
                  </a:gs>
                </a:gsLst>
                <a:lin ang="0" scaled="1"/>
              </a:gradFill>
              <a:ln w="9525">
                <a:noFill/>
                <a:round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/>
              </a:p>
            </p:txBody>
          </p:sp>
        </p:grpSp>
      </p:grpSp>
      <p:sp>
        <p:nvSpPr>
          <p:cNvPr id="7183" name="Rectangle 15"/>
          <p:cNvSpPr>
            <a:spLocks noGrp="1" noChangeArrowheads="1"/>
          </p:cNvSpPr>
          <p:nvPr>
            <p:ph type="title"/>
          </p:nvPr>
        </p:nvSpPr>
        <p:spPr bwMode="auto">
          <a:xfrm>
            <a:off x="1066800" y="304800"/>
            <a:ext cx="7543800" cy="1431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7184" name="Rectangle 16"/>
          <p:cNvSpPr>
            <a:spLocks noGrp="1" noChangeArrowheads="1"/>
          </p:cNvSpPr>
          <p:nvPr>
            <p:ph type="body" idx="1"/>
          </p:nvPr>
        </p:nvSpPr>
        <p:spPr bwMode="auto">
          <a:xfrm>
            <a:off x="1066800" y="1981200"/>
            <a:ext cx="75438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7185" name="Rectangle 1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066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86" name="Rectangle 1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4290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187" name="Rectangle 1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056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pPr>
              <a:defRPr/>
            </a:pPr>
            <a:fld id="{B5A5C813-BA40-4B8A-B8E1-A545008C8D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708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 b="1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tx1"/>
        </a:buClr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hlink"/>
        </a:buClr>
        <a:buSzPct val="70000"/>
        <a:buFont typeface="Wingdings" pitchFamily="2" charset="2"/>
        <a:buChar char="n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81209112"/>
              </p:ext>
            </p:extLst>
          </p:nvPr>
        </p:nvGraphicFramePr>
        <p:xfrm>
          <a:off x="1647825" y="404813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</a:t>
                      </a:r>
                      <a:r>
                        <a:rPr lang="cs-CZ" sz="1200" dirty="0" err="1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Melč</a:t>
                      </a: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Jiří Soška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VY_32_Inovace_Výtvarná výchova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ŠABLONY: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Vv_4/2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smíchu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9.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b="0" dirty="0" smtClean="0">
                          <a:solidFill>
                            <a:schemeClr val="tx1"/>
                          </a:solidFill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>
                        <a:lumMod val="75000"/>
                      </a:schemeClr>
                    </a:solidFill>
                  </a:tcPr>
                </a:tc>
              </a:tr>
            </a:tbl>
          </a:graphicData>
        </a:graphic>
      </p:graphicFrame>
      <p:pic>
        <p:nvPicPr>
          <p:cNvPr id="3103" name="Obrázek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5516563"/>
            <a:ext cx="5407025" cy="1049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04" name="Obrázek 5" descr="znak školy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2924944"/>
            <a:ext cx="2628900" cy="1997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Obdélník 1"/>
          <p:cNvSpPr>
            <a:spLocks noChangeArrowheads="1"/>
          </p:cNvSpPr>
          <p:nvPr/>
        </p:nvSpPr>
        <p:spPr bwMode="auto">
          <a:xfrm>
            <a:off x="827088" y="1916113"/>
            <a:ext cx="7848600" cy="193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 u="sng">
                <a:latin typeface="Times New Roman" pitchFamily="18" charset="0"/>
                <a:cs typeface="Times New Roman" pitchFamily="18" charset="0"/>
              </a:rPr>
              <a:t>Anotace:</a:t>
            </a:r>
          </a:p>
          <a:p>
            <a:endParaRPr lang="cs-CZ" sz="2400" u="sng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Prezentace je určena pro žáky II.stupně.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Slouží k motivaci žáků pro výtvarné zpracování námětu </a:t>
            </a:r>
          </a:p>
          <a:p>
            <a:r>
              <a:rPr lang="cs-CZ" sz="2400">
                <a:latin typeface="Times New Roman" pitchFamily="18" charset="0"/>
                <a:cs typeface="Times New Roman" pitchFamily="18" charset="0"/>
              </a:rPr>
              <a:t>v expresivní malbě.</a:t>
            </a:r>
            <a:endParaRPr lang="cs-CZ" sz="2400">
              <a:solidFill>
                <a:srgbClr val="FF0000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4" name="Rectangle 6"/>
          <p:cNvSpPr>
            <a:spLocks noGrp="1" noChangeArrowheads="1"/>
          </p:cNvSpPr>
          <p:nvPr>
            <p:ph type="title"/>
          </p:nvPr>
        </p:nvSpPr>
        <p:spPr>
          <a:xfrm>
            <a:off x="1060450" y="188913"/>
            <a:ext cx="7543800" cy="3168650"/>
          </a:xfrm>
        </p:spPr>
        <p:txBody>
          <a:bodyPr/>
          <a:lstStyle/>
          <a:p>
            <a:pPr algn="ctr" eaLnBrk="1" hangingPunct="1">
              <a:defRPr/>
            </a:pPr>
            <a:r>
              <a:rPr lang="cs-CZ" sz="11500" dirty="0" smtClean="0">
                <a:solidFill>
                  <a:srgbClr val="FFFF66"/>
                </a:solidFill>
                <a:latin typeface="Times New Roman" pitchFamily="18" charset="0"/>
                <a:cs typeface="Times New Roman" pitchFamily="18" charset="0"/>
              </a:rPr>
              <a:t>MASKA  SMÍCHU</a:t>
            </a:r>
          </a:p>
        </p:txBody>
      </p:sp>
      <p:pic>
        <p:nvPicPr>
          <p:cNvPr id="3" name="Obrázek 2" descr="http://uploads6.wikipaintings.org/images/friedensreich-hundertwasser/madowman.jpg%21Blog.jpg"/>
          <p:cNvPicPr/>
          <p:nvPr/>
        </p:nvPicPr>
        <p:blipFill>
          <a:blip r:embed="rId3" cstate="print">
            <a:duotone>
              <a:prstClr val="black"/>
              <a:schemeClr val="accent2">
                <a:tint val="45000"/>
                <a:satMod val="400000"/>
              </a:schemeClr>
            </a:duotone>
          </a:blip>
          <a:srcRect/>
          <a:stretch>
            <a:fillRect/>
          </a:stretch>
        </p:blipFill>
        <p:spPr bwMode="auto">
          <a:xfrm>
            <a:off x="3635896" y="3501008"/>
            <a:ext cx="2453630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5" name="TextovéPole 4"/>
          <p:cNvSpPr txBox="1"/>
          <p:nvPr/>
        </p:nvSpPr>
        <p:spPr>
          <a:xfrm>
            <a:off x="2700338" y="6443663"/>
            <a:ext cx="4464050" cy="36988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 err="1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Meadowman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- </a:t>
            </a:r>
            <a:r>
              <a:rPr lang="cs-CZ" b="1" dirty="0" err="1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F.Hundertwasser</a:t>
            </a:r>
            <a:r>
              <a:rPr lang="cs-CZ" b="1" dirty="0">
                <a:solidFill>
                  <a:schemeClr val="accent1">
                    <a:lumMod val="50000"/>
                  </a:schemeClr>
                </a:solidFill>
                <a:latin typeface="Times New Roman" pitchFamily="18" charset="0"/>
                <a:cs typeface="Times New Roman" pitchFamily="18" charset="0"/>
              </a:rPr>
              <a:t> 1974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94" name="Picture 10" descr="http://upload.wikimedia.org/wikipedia/en/f/f4/The_Scream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71600" y="332656"/>
            <a:ext cx="3575514" cy="4509120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0" name="TextovéPole 9"/>
          <p:cNvSpPr txBox="1"/>
          <p:nvPr/>
        </p:nvSpPr>
        <p:spPr>
          <a:xfrm>
            <a:off x="971600" y="5334307"/>
            <a:ext cx="7524000" cy="830997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Bude tvořit pozadí masce, která bude protikladem</a:t>
            </a:r>
          </a:p>
          <a:p>
            <a:pPr>
              <a:defRPr/>
            </a:pPr>
            <a:r>
              <a:rPr lang="cs-CZ" sz="2400" b="1" dirty="0" err="1">
                <a:latin typeface="Times New Roman" pitchFamily="18" charset="0"/>
                <a:cs typeface="Times New Roman" pitchFamily="18" charset="0"/>
              </a:rPr>
              <a:t>Munchova</a:t>
            </a: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 obrazu.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4644008" y="332656"/>
            <a:ext cx="3437992" cy="830997"/>
          </a:xfrm>
          <a:prstGeom prst="rect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Edvard </a:t>
            </a:r>
            <a:r>
              <a:rPr lang="cs-CZ" sz="2400" b="1" dirty="0" err="1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Munch</a:t>
            </a: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 – Výkřik</a:t>
            </a:r>
          </a:p>
          <a:p>
            <a:pPr>
              <a:defRPr/>
            </a:pPr>
            <a:r>
              <a:rPr lang="cs-CZ" sz="2400" b="1" dirty="0">
                <a:solidFill>
                  <a:schemeClr val="bg2">
                    <a:lumMod val="20000"/>
                    <a:lumOff val="80000"/>
                  </a:schemeClr>
                </a:solidFill>
                <a:latin typeface="Times New Roman" pitchFamily="18" charset="0"/>
                <a:cs typeface="Times New Roman" pitchFamily="18" charset="0"/>
              </a:rPr>
              <a:t>1893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662862" y="1844824"/>
            <a:ext cx="3816424" cy="1938992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Motiv krvavého nebe a lomené barvy přírody</a:t>
            </a:r>
          </a:p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převedeme do barevné etudy.</a:t>
            </a:r>
          </a:p>
          <a:p>
            <a:pPr>
              <a:defRPr/>
            </a:pP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836712"/>
            <a:ext cx="6984776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Bude to maska, která v nás musí budit pravý opak.</a:t>
            </a:r>
          </a:p>
        </p:txBody>
      </p:sp>
      <p:pic>
        <p:nvPicPr>
          <p:cNvPr id="5129" name="Picture 9" descr="http://uploads7.wikipaintings.org/images/friedensreich-hundertwasser/columbus-rainy-day-in-india.jpg%21Blo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53916" y="1916832"/>
            <a:ext cx="4762500" cy="3419475"/>
          </a:xfrm>
          <a:prstGeom prst="rect">
            <a:avLst/>
          </a:prstGeom>
          <a:noFill/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8" name="TextovéPole 7"/>
          <p:cNvSpPr txBox="1"/>
          <p:nvPr/>
        </p:nvSpPr>
        <p:spPr>
          <a:xfrm>
            <a:off x="1115616" y="1896642"/>
            <a:ext cx="2232248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VESELÍ</a:t>
            </a:r>
          </a:p>
        </p:txBody>
      </p:sp>
      <p:sp>
        <p:nvSpPr>
          <p:cNvPr id="9" name="TextovéPole 8"/>
          <p:cNvSpPr txBox="1"/>
          <p:nvPr/>
        </p:nvSpPr>
        <p:spPr>
          <a:xfrm>
            <a:off x="1115616" y="3471391"/>
            <a:ext cx="2232248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OPTIMISMUS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848970"/>
            <a:ext cx="2232248" cy="461665"/>
          </a:xfrm>
          <a:prstGeom prst="rect">
            <a:avLst/>
          </a:prstGeom>
          <a:ln>
            <a:noFill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latin typeface="Times New Roman" pitchFamily="18" charset="0"/>
                <a:cs typeface="Times New Roman" pitchFamily="18" charset="0"/>
              </a:rPr>
              <a:t>RADOST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9" name="Text Box 5"/>
          <p:cNvSpPr txBox="1">
            <a:spLocks noChangeArrowheads="1"/>
          </p:cNvSpPr>
          <p:nvPr/>
        </p:nvSpPr>
        <p:spPr bwMode="auto">
          <a:xfrm>
            <a:off x="1116013" y="333375"/>
            <a:ext cx="7776467" cy="5816977"/>
          </a:xfrm>
          <a:prstGeom prst="rect">
            <a:avLst/>
          </a:prstGeom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4800" b="1" u="sng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Nebojme se :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  <a:defRPr/>
            </a:pPr>
            <a:r>
              <a:rPr lang="cs-CZ" sz="2400" b="1" dirty="0">
                <a:latin typeface="Arial" charset="0"/>
              </a:rPr>
              <a:t>     </a:t>
            </a: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pestrých barev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  <a:defRPr/>
            </a:pP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   </a:t>
            </a:r>
            <a:r>
              <a:rPr lang="cs-CZ" sz="3200" b="1" dirty="0">
                <a:latin typeface="Arial" charset="0"/>
              </a:rPr>
              <a:t>barevného </a:t>
            </a: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kontrastu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  <a:defRPr/>
            </a:pPr>
            <a:r>
              <a:rPr lang="cs-CZ" sz="3200" b="1" dirty="0">
                <a:latin typeface="Arial" charset="0"/>
              </a:rPr>
              <a:t>   </a:t>
            </a: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zjednodušení </a:t>
            </a:r>
            <a:r>
              <a:rPr lang="cs-CZ" sz="2400" b="1" dirty="0">
                <a:solidFill>
                  <a:srgbClr val="FFFF66"/>
                </a:solidFill>
                <a:latin typeface="Arial" charset="0"/>
              </a:rPr>
              <a:t>(stylizace)</a:t>
            </a:r>
            <a:r>
              <a:rPr lang="cs-CZ" sz="3200" b="1" dirty="0">
                <a:latin typeface="Arial" charset="0"/>
              </a:rPr>
              <a:t> 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  <a:defRPr/>
            </a:pP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   deformace</a:t>
            </a:r>
            <a:r>
              <a:rPr lang="cs-CZ" sz="3200" b="1" dirty="0">
                <a:latin typeface="Arial" charset="0"/>
              </a:rPr>
              <a:t> tvaru</a:t>
            </a:r>
          </a:p>
          <a:p>
            <a:pPr>
              <a:spcBef>
                <a:spcPct val="50000"/>
              </a:spcBef>
              <a:buFont typeface="Wingdings" pitchFamily="2" charset="2"/>
              <a:buChar char="v"/>
              <a:defRPr/>
            </a:pPr>
            <a:r>
              <a:rPr lang="cs-CZ" sz="3200" b="1" dirty="0">
                <a:latin typeface="Arial" charset="0"/>
              </a:rPr>
              <a:t>   </a:t>
            </a:r>
            <a:r>
              <a:rPr lang="cs-CZ" sz="3200" b="1" dirty="0">
                <a:solidFill>
                  <a:srgbClr val="FFFF66"/>
                </a:solidFill>
                <a:latin typeface="Arial" charset="0"/>
              </a:rPr>
              <a:t>dekorativního</a:t>
            </a:r>
            <a:r>
              <a:rPr lang="cs-CZ" sz="3200" b="1" dirty="0">
                <a:latin typeface="Arial" charset="0"/>
              </a:rPr>
              <a:t> pozadí </a:t>
            </a:r>
          </a:p>
          <a:p>
            <a:pPr>
              <a:spcBef>
                <a:spcPct val="50000"/>
              </a:spcBef>
              <a:defRPr/>
            </a:pPr>
            <a:endParaRPr lang="cs-CZ" sz="2800" b="1" dirty="0">
              <a:latin typeface="Arial" charset="0"/>
            </a:endParaRPr>
          </a:p>
          <a:p>
            <a:pPr>
              <a:spcBef>
                <a:spcPct val="50000"/>
              </a:spcBef>
              <a:defRPr/>
            </a:pPr>
            <a:r>
              <a:rPr lang="cs-CZ" sz="2800" b="1" dirty="0">
                <a:latin typeface="Arial" charset="0"/>
              </a:rPr>
              <a:t>Dohromady vytvoří </a:t>
            </a:r>
            <a:r>
              <a:rPr lang="cs-CZ" sz="2800" b="1" u="sng" dirty="0">
                <a:solidFill>
                  <a:srgbClr val="FFFF66"/>
                </a:solidFill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harmonický obraz            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389" y="260350"/>
            <a:ext cx="5598517" cy="5976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10245" name="Text Box 5"/>
          <p:cNvSpPr txBox="1">
            <a:spLocks noChangeArrowheads="1"/>
          </p:cNvSpPr>
          <p:nvPr/>
        </p:nvSpPr>
        <p:spPr bwMode="auto">
          <a:xfrm>
            <a:off x="5940152" y="251221"/>
            <a:ext cx="3096344" cy="830997"/>
          </a:xfrm>
          <a:prstGeom prst="rect">
            <a:avLst/>
          </a:prstGeom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MASKA  </a:t>
            </a:r>
          </a:p>
          <a:p>
            <a:pPr>
              <a:spcBef>
                <a:spcPct val="50000"/>
              </a:spcBef>
              <a:defRPr/>
            </a:pPr>
            <a:r>
              <a:rPr lang="cs-CZ" sz="1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Friedensreich</a:t>
            </a:r>
            <a:r>
              <a:rPr lang="cs-CZ" sz="1600" b="1" dirty="0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 </a:t>
            </a:r>
            <a:r>
              <a:rPr lang="cs-CZ" sz="1600" b="1" dirty="0" err="1">
                <a:effectLst>
                  <a:outerShdw blurRad="38100" dist="38100" dir="2700000" algn="tl">
                    <a:srgbClr val="000000"/>
                  </a:outerShdw>
                </a:effectLst>
                <a:latin typeface="Arial" charset="0"/>
              </a:rPr>
              <a:t>Hundertwasser</a:t>
            </a:r>
            <a:endParaRPr lang="cs-CZ" sz="1600" b="1" dirty="0">
              <a:effectLst>
                <a:outerShdw blurRad="38100" dist="38100" dir="2700000" algn="tl">
                  <a:srgbClr val="000000"/>
                </a:outerShdw>
              </a:effectLst>
              <a:latin typeface="Arial" charset="0"/>
            </a:endParaRPr>
          </a:p>
        </p:txBody>
      </p:sp>
      <p:sp>
        <p:nvSpPr>
          <p:cNvPr id="8196" name="Text Box 6"/>
          <p:cNvSpPr txBox="1">
            <a:spLocks noChangeArrowheads="1"/>
          </p:cNvSpPr>
          <p:nvPr/>
        </p:nvSpPr>
        <p:spPr bwMode="auto">
          <a:xfrm>
            <a:off x="5959006" y="4633352"/>
            <a:ext cx="2989138" cy="1569660"/>
          </a:xfrm>
          <a:prstGeom prst="rect">
            <a:avLst/>
          </a:prstGeom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  <a:buFont typeface="Wingdings" pitchFamily="2" charset="2"/>
              <a:buChar char="Ø"/>
              <a:defRPr/>
            </a:pPr>
            <a:r>
              <a:rPr lang="cs-CZ" dirty="0">
                <a:latin typeface="Arial" charset="0"/>
              </a:rPr>
              <a:t>  </a:t>
            </a:r>
            <a:r>
              <a:rPr lang="cs-CZ" sz="2400" b="1" dirty="0">
                <a:latin typeface="Arial" charset="0"/>
              </a:rPr>
              <a:t>stylizace námětu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  <a:defRPr/>
            </a:pPr>
            <a:r>
              <a:rPr lang="cs-CZ" sz="2400" b="1" dirty="0">
                <a:latin typeface="Arial" charset="0"/>
              </a:rPr>
              <a:t> pestrobarevnost</a:t>
            </a:r>
          </a:p>
          <a:p>
            <a:pPr>
              <a:spcBef>
                <a:spcPct val="50000"/>
              </a:spcBef>
              <a:buFont typeface="Wingdings" pitchFamily="2" charset="2"/>
              <a:buChar char="Ø"/>
              <a:defRPr/>
            </a:pPr>
            <a:r>
              <a:rPr lang="cs-CZ" sz="2400" b="1" dirty="0">
                <a:latin typeface="Arial" charset="0"/>
              </a:rPr>
              <a:t> expresivní malba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6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400" dirty="0" smtClean="0"/>
              <a:t>Vložme </a:t>
            </a:r>
            <a:r>
              <a:rPr lang="cs-CZ" sz="2400" dirty="0" err="1" smtClean="0"/>
              <a:t>Hundertwasserovu</a:t>
            </a:r>
            <a:r>
              <a:rPr lang="cs-CZ" sz="2400" dirty="0" smtClean="0"/>
              <a:t> masku do naší barevné etudy</a:t>
            </a:r>
          </a:p>
        </p:txBody>
      </p:sp>
      <p:pic>
        <p:nvPicPr>
          <p:cNvPr id="9219" name="Picture 5" descr="výkresy 03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6013" y="2060575"/>
            <a:ext cx="5976937" cy="4481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pic>
        <p:nvPicPr>
          <p:cNvPr id="9220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35896" y="2276872"/>
            <a:ext cx="3289747" cy="3887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4" descr="Snímek 06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122040"/>
            <a:ext cx="3855034" cy="2883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  <p:sp>
        <p:nvSpPr>
          <p:cNvPr id="6147" name="Text Box 5"/>
          <p:cNvSpPr txBox="1">
            <a:spLocks noChangeArrowheads="1"/>
          </p:cNvSpPr>
          <p:nvPr/>
        </p:nvSpPr>
        <p:spPr bwMode="auto">
          <a:xfrm>
            <a:off x="440588" y="198683"/>
            <a:ext cx="8163860" cy="457200"/>
          </a:xfrm>
          <a:prstGeom prst="rect">
            <a:avLst/>
          </a:prstGeom>
          <a:ln>
            <a:noFill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>
              <a:spcBef>
                <a:spcPct val="50000"/>
              </a:spcBef>
              <a:defRPr/>
            </a:pPr>
            <a:r>
              <a:rPr lang="cs-CZ" sz="2400" b="1" dirty="0">
                <a:latin typeface="Arial" charset="0"/>
              </a:rPr>
              <a:t>žákovské práce</a:t>
            </a:r>
          </a:p>
        </p:txBody>
      </p:sp>
      <p:pic>
        <p:nvPicPr>
          <p:cNvPr id="4" name="Picture 5" descr="výkresy 03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134078"/>
            <a:ext cx="3816424" cy="28615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190500" dist="228600" dir="2700000" algn="ctr">
              <a:srgbClr val="000000">
                <a:alpha val="30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4800000"/>
            </a:lightRig>
          </a:scene3d>
          <a:sp3d prstMaterial="matte">
            <a:bevelT w="127000" h="63500"/>
          </a:sp3d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Obdélník 1"/>
          <p:cNvSpPr>
            <a:spLocks noChangeArrowheads="1"/>
          </p:cNvSpPr>
          <p:nvPr/>
        </p:nvSpPr>
        <p:spPr bwMode="auto">
          <a:xfrm>
            <a:off x="323850" y="981075"/>
            <a:ext cx="9288463" cy="60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Times New Roman" pitchFamily="18" charset="0"/>
                <a:cs typeface="Times New Roman" pitchFamily="18" charset="0"/>
              </a:rPr>
              <a:t>http://uploads6.wikipaintings.org/images/friedensreich-hundertwasser/madowman.jpg!xlSmall.jpg</a:t>
            </a:r>
          </a:p>
          <a:p>
            <a:endParaRPr lang="cs-CZ" sz="1100">
              <a:latin typeface="Times New Roman" pitchFamily="18" charset="0"/>
              <a:cs typeface="Times New Roman" pitchFamily="18" charset="0"/>
            </a:endParaRPr>
          </a:p>
          <a:p>
            <a:endParaRPr lang="cs-CZ" sz="110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291" name="Obdélník 3"/>
          <p:cNvSpPr>
            <a:spLocks noChangeArrowheads="1"/>
          </p:cNvSpPr>
          <p:nvPr/>
        </p:nvSpPr>
        <p:spPr bwMode="auto">
          <a:xfrm>
            <a:off x="323850" y="1268413"/>
            <a:ext cx="7956550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Times New Roman" pitchFamily="18" charset="0"/>
                <a:cs typeface="Times New Roman" pitchFamily="18" charset="0"/>
              </a:rPr>
              <a:t>http://uploads7.wikipaintings.org/images/friedensreich-hundertwasser/columbus-rainy-day-in-india.jpg!xlSmall.jpg</a:t>
            </a:r>
          </a:p>
        </p:txBody>
      </p:sp>
      <p:sp>
        <p:nvSpPr>
          <p:cNvPr id="12292" name="Obdélník 8"/>
          <p:cNvSpPr>
            <a:spLocks noChangeArrowheads="1"/>
          </p:cNvSpPr>
          <p:nvPr/>
        </p:nvSpPr>
        <p:spPr bwMode="auto">
          <a:xfrm>
            <a:off x="323850" y="1557338"/>
            <a:ext cx="4572000" cy="260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Times New Roman" pitchFamily="18" charset="0"/>
                <a:cs typeface="Times New Roman" pitchFamily="18" charset="0"/>
              </a:rPr>
              <a:t>http://upload.wikimedia.org/wikipedia/en/f/f4/The_Scream.jpg</a:t>
            </a:r>
          </a:p>
        </p:txBody>
      </p:sp>
      <p:sp>
        <p:nvSpPr>
          <p:cNvPr id="12293" name="Obdélník 8"/>
          <p:cNvSpPr>
            <a:spLocks noChangeArrowheads="1"/>
          </p:cNvSpPr>
          <p:nvPr/>
        </p:nvSpPr>
        <p:spPr bwMode="auto">
          <a:xfrm>
            <a:off x="323850" y="1916113"/>
            <a:ext cx="7038975" cy="261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100">
                <a:latin typeface="Times New Roman" pitchFamily="18" charset="0"/>
                <a:ea typeface="SimHei" pitchFamily="49" charset="-122"/>
                <a:cs typeface="Times New Roman" pitchFamily="18" charset="0"/>
              </a:rPr>
              <a:t>http://uploads8.wikipaintings.org/images/friedensreich-hundertwasser/spectacles-in-the-small-face.jpg!xlSmall.jpg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23850" y="719138"/>
            <a:ext cx="2303463" cy="26193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1100" dirty="0">
                <a:solidFill>
                  <a:schemeClr val="accent1">
                    <a:lumMod val="75000"/>
                  </a:schemeClr>
                </a:solidFill>
                <a:latin typeface="Times New Roman"/>
                <a:cs typeface="Times New Roman"/>
              </a:rPr>
              <a:t>[</a:t>
            </a:r>
            <a:r>
              <a:rPr lang="cs-CZ" sz="1100" dirty="0">
                <a:solidFill>
                  <a:schemeClr val="accent1">
                    <a:lumMod val="75000"/>
                  </a:schemeClr>
                </a:solidFill>
              </a:rPr>
              <a:t>cit.16.8.2012</a:t>
            </a:r>
            <a:r>
              <a:rPr lang="cs-CZ" sz="1100" dirty="0">
                <a:solidFill>
                  <a:schemeClr val="accent1">
                    <a:lumMod val="75000"/>
                  </a:schemeClr>
                </a:solidFill>
                <a:latin typeface="Times New Roman"/>
                <a:cs typeface="Times New Roman"/>
              </a:rPr>
              <a:t>]</a:t>
            </a:r>
            <a:endParaRPr lang="cs-CZ" sz="11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řpyt">
  <a:themeElements>
    <a:clrScheme name="Třpyt 2">
      <a:dk1>
        <a:srgbClr val="000099"/>
      </a:dk1>
      <a:lt1>
        <a:srgbClr val="FFFFFF"/>
      </a:lt1>
      <a:dk2>
        <a:srgbClr val="000066"/>
      </a:dk2>
      <a:lt2>
        <a:srgbClr val="EAEAEA"/>
      </a:lt2>
      <a:accent1>
        <a:srgbClr val="66CCFF"/>
      </a:accent1>
      <a:accent2>
        <a:srgbClr val="0066FF"/>
      </a:accent2>
      <a:accent3>
        <a:srgbClr val="AAAAB8"/>
      </a:accent3>
      <a:accent4>
        <a:srgbClr val="DADADA"/>
      </a:accent4>
      <a:accent5>
        <a:srgbClr val="B8E2FF"/>
      </a:accent5>
      <a:accent6>
        <a:srgbClr val="005CE7"/>
      </a:accent6>
      <a:hlink>
        <a:srgbClr val="FFFFCC"/>
      </a:hlink>
      <a:folHlink>
        <a:srgbClr val="99CC00"/>
      </a:folHlink>
    </a:clrScheme>
    <a:fontScheme name="Třpyt">
      <a:majorFont>
        <a:latin typeface="Tahoma"/>
        <a:ea typeface=""/>
        <a:cs typeface=""/>
      </a:majorFont>
      <a:minorFont>
        <a:latin typeface="Tahoma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Třpyt 1">
        <a:dk1>
          <a:srgbClr val="BD3737"/>
        </a:dk1>
        <a:lt1>
          <a:srgbClr val="FFFFFF"/>
        </a:lt1>
        <a:dk2>
          <a:srgbClr val="721E1E"/>
        </a:dk2>
        <a:lt2>
          <a:srgbClr val="FFCC00"/>
        </a:lt2>
        <a:accent1>
          <a:srgbClr val="FF6600"/>
        </a:accent1>
        <a:accent2>
          <a:srgbClr val="CC3300"/>
        </a:accent2>
        <a:accent3>
          <a:srgbClr val="BCABAB"/>
        </a:accent3>
        <a:accent4>
          <a:srgbClr val="DADADA"/>
        </a:accent4>
        <a:accent5>
          <a:srgbClr val="FFB8AA"/>
        </a:accent5>
        <a:accent6>
          <a:srgbClr val="B92D00"/>
        </a:accent6>
        <a:hlink>
          <a:srgbClr val="F7CC2F"/>
        </a:hlink>
        <a:folHlink>
          <a:srgbClr val="C7C6B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2">
        <a:dk1>
          <a:srgbClr val="000099"/>
        </a:dk1>
        <a:lt1>
          <a:srgbClr val="FFFFFF"/>
        </a:lt1>
        <a:dk2>
          <a:srgbClr val="000066"/>
        </a:dk2>
        <a:lt2>
          <a:srgbClr val="EAEAEA"/>
        </a:lt2>
        <a:accent1>
          <a:srgbClr val="66CCFF"/>
        </a:accent1>
        <a:accent2>
          <a:srgbClr val="0066FF"/>
        </a:accent2>
        <a:accent3>
          <a:srgbClr val="AAAAB8"/>
        </a:accent3>
        <a:accent4>
          <a:srgbClr val="DADADA"/>
        </a:accent4>
        <a:accent5>
          <a:srgbClr val="B8E2FF"/>
        </a:accent5>
        <a:accent6>
          <a:srgbClr val="005CE7"/>
        </a:accent6>
        <a:hlink>
          <a:srgbClr val="FFFFCC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3">
        <a:dk1>
          <a:srgbClr val="6600CC"/>
        </a:dk1>
        <a:lt1>
          <a:srgbClr val="FFFFFF"/>
        </a:lt1>
        <a:dk2>
          <a:srgbClr val="4B0096"/>
        </a:dk2>
        <a:lt2>
          <a:srgbClr val="CDD7DF"/>
        </a:lt2>
        <a:accent1>
          <a:srgbClr val="9999FF"/>
        </a:accent1>
        <a:accent2>
          <a:srgbClr val="7850BA"/>
        </a:accent2>
        <a:accent3>
          <a:srgbClr val="B1AAC9"/>
        </a:accent3>
        <a:accent4>
          <a:srgbClr val="DADADA"/>
        </a:accent4>
        <a:accent5>
          <a:srgbClr val="CACAFF"/>
        </a:accent5>
        <a:accent6>
          <a:srgbClr val="6C48A8"/>
        </a:accent6>
        <a:hlink>
          <a:srgbClr val="00CCFF"/>
        </a:hlink>
        <a:folHlink>
          <a:srgbClr val="0796B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4">
        <a:dk1>
          <a:srgbClr val="55863C"/>
        </a:dk1>
        <a:lt1>
          <a:srgbClr val="FFFFFF"/>
        </a:lt1>
        <a:dk2>
          <a:srgbClr val="375F2F"/>
        </a:dk2>
        <a:lt2>
          <a:srgbClr val="D1EFB3"/>
        </a:lt2>
        <a:accent1>
          <a:srgbClr val="00CC66"/>
        </a:accent1>
        <a:accent2>
          <a:srgbClr val="8EAC66"/>
        </a:accent2>
        <a:accent3>
          <a:srgbClr val="AEB6AD"/>
        </a:accent3>
        <a:accent4>
          <a:srgbClr val="DADADA"/>
        </a:accent4>
        <a:accent5>
          <a:srgbClr val="AAE2B8"/>
        </a:accent5>
        <a:accent6>
          <a:srgbClr val="809B5C"/>
        </a:accent6>
        <a:hlink>
          <a:srgbClr val="B4EF7F"/>
        </a:hlink>
        <a:folHlink>
          <a:srgbClr val="F8F6A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5">
        <a:dk1>
          <a:srgbClr val="588073"/>
        </a:dk1>
        <a:lt1>
          <a:srgbClr val="FFFFFF"/>
        </a:lt1>
        <a:dk2>
          <a:srgbClr val="486768"/>
        </a:dk2>
        <a:lt2>
          <a:srgbClr val="DDDDDD"/>
        </a:lt2>
        <a:accent1>
          <a:srgbClr val="33CCCC"/>
        </a:accent1>
        <a:accent2>
          <a:srgbClr val="008871"/>
        </a:accent2>
        <a:accent3>
          <a:srgbClr val="B1B8B9"/>
        </a:accent3>
        <a:accent4>
          <a:srgbClr val="DADADA"/>
        </a:accent4>
        <a:accent5>
          <a:srgbClr val="ADE2E2"/>
        </a:accent5>
        <a:accent6>
          <a:srgbClr val="007B66"/>
        </a:accent6>
        <a:hlink>
          <a:srgbClr val="00CC99"/>
        </a:hlink>
        <a:folHlink>
          <a:srgbClr val="A8A8A8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6">
        <a:dk1>
          <a:srgbClr val="6B6C75"/>
        </a:dk1>
        <a:lt1>
          <a:srgbClr val="FFFFFF"/>
        </a:lt1>
        <a:dk2>
          <a:srgbClr val="575863"/>
        </a:dk2>
        <a:lt2>
          <a:srgbClr val="FFFFCC"/>
        </a:lt2>
        <a:accent1>
          <a:srgbClr val="677481"/>
        </a:accent1>
        <a:accent2>
          <a:srgbClr val="697E5E"/>
        </a:accent2>
        <a:accent3>
          <a:srgbClr val="B4B4B7"/>
        </a:accent3>
        <a:accent4>
          <a:srgbClr val="DADADA"/>
        </a:accent4>
        <a:accent5>
          <a:srgbClr val="B8BCC1"/>
        </a:accent5>
        <a:accent6>
          <a:srgbClr val="5E7254"/>
        </a:accent6>
        <a:hlink>
          <a:srgbClr val="E9E77F"/>
        </a:hlink>
        <a:folHlink>
          <a:srgbClr val="D3A44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Třpyt 7">
        <a:dk1>
          <a:srgbClr val="000000"/>
        </a:dk1>
        <a:lt1>
          <a:srgbClr val="C4D6BE"/>
        </a:lt1>
        <a:dk2>
          <a:srgbClr val="339966"/>
        </a:dk2>
        <a:lt2>
          <a:srgbClr val="EFFBF0"/>
        </a:lt2>
        <a:accent1>
          <a:srgbClr val="DDDDDD"/>
        </a:accent1>
        <a:accent2>
          <a:srgbClr val="CCFF99"/>
        </a:accent2>
        <a:accent3>
          <a:srgbClr val="DEE8DB"/>
        </a:accent3>
        <a:accent4>
          <a:srgbClr val="000000"/>
        </a:accent4>
        <a:accent5>
          <a:srgbClr val="EBEBEB"/>
        </a:accent5>
        <a:accent6>
          <a:srgbClr val="B9E78A"/>
        </a:accent6>
        <a:hlink>
          <a:srgbClr val="009900"/>
        </a:hlink>
        <a:folHlink>
          <a:srgbClr val="33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8">
        <a:dk1>
          <a:srgbClr val="000000"/>
        </a:dk1>
        <a:lt1>
          <a:srgbClr val="D6DAE4"/>
        </a:lt1>
        <a:dk2>
          <a:srgbClr val="000099"/>
        </a:dk2>
        <a:lt2>
          <a:srgbClr val="FFFFFF"/>
        </a:lt2>
        <a:accent1>
          <a:srgbClr val="BFDEE3"/>
        </a:accent1>
        <a:accent2>
          <a:srgbClr val="C0C0C0"/>
        </a:accent2>
        <a:accent3>
          <a:srgbClr val="E8EAEF"/>
        </a:accent3>
        <a:accent4>
          <a:srgbClr val="000000"/>
        </a:accent4>
        <a:accent5>
          <a:srgbClr val="DCECEF"/>
        </a:accent5>
        <a:accent6>
          <a:srgbClr val="AEAEAE"/>
        </a:accent6>
        <a:hlink>
          <a:srgbClr val="3333CC"/>
        </a:hlink>
        <a:folHlink>
          <a:srgbClr val="5E93C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Třpyt 9">
        <a:dk1>
          <a:srgbClr val="4A2500"/>
        </a:dk1>
        <a:lt1>
          <a:srgbClr val="C2C0BA"/>
        </a:lt1>
        <a:dk2>
          <a:srgbClr val="788569"/>
        </a:dk2>
        <a:lt2>
          <a:srgbClr val="F4F4EC"/>
        </a:lt2>
        <a:accent1>
          <a:srgbClr val="E1DFC1"/>
        </a:accent1>
        <a:accent2>
          <a:srgbClr val="A5A7AF"/>
        </a:accent2>
        <a:accent3>
          <a:srgbClr val="DDDCD9"/>
        </a:accent3>
        <a:accent4>
          <a:srgbClr val="3E1E00"/>
        </a:accent4>
        <a:accent5>
          <a:srgbClr val="EEECDD"/>
        </a:accent5>
        <a:accent6>
          <a:srgbClr val="95979E"/>
        </a:accent6>
        <a:hlink>
          <a:srgbClr val="9C9800"/>
        </a:hlink>
        <a:folHlink>
          <a:srgbClr val="666633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Shimmer</Template>
  <TotalTime>357</TotalTime>
  <Words>179</Words>
  <Application>Microsoft Office PowerPoint</Application>
  <PresentationFormat>Předvádění na obrazovce (4:3)</PresentationFormat>
  <Paragraphs>60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Třpyt</vt:lpstr>
      <vt:lpstr>Prezentace aplikace PowerPoint</vt:lpstr>
      <vt:lpstr>Prezentace aplikace PowerPoint</vt:lpstr>
      <vt:lpstr>MASKA  SMÍCHU</vt:lpstr>
      <vt:lpstr>Prezentace aplikace PowerPoint</vt:lpstr>
      <vt:lpstr>Prezentace aplikace PowerPoint</vt:lpstr>
      <vt:lpstr>Prezentace aplikace PowerPoint</vt:lpstr>
      <vt:lpstr>Prezentace aplikace PowerPoint</vt:lpstr>
      <vt:lpstr>Vložme Hundertwasserovu masku do naší barevné etudy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MASKA  SMÍCHU</dc:title>
  <dc:creator>Jirka</dc:creator>
  <cp:lastModifiedBy>Soška Jiří</cp:lastModifiedBy>
  <cp:revision>49</cp:revision>
  <dcterms:created xsi:type="dcterms:W3CDTF">2009-11-17T10:42:36Z</dcterms:created>
  <dcterms:modified xsi:type="dcterms:W3CDTF">2012-12-04T13:28:37Z</dcterms:modified>
</cp:coreProperties>
</file>