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notesMasterIdLst>
    <p:notesMasterId r:id="rId35"/>
  </p:notesMasterIdLst>
  <p:sldIdLst>
    <p:sldId id="289" r:id="rId2"/>
    <p:sldId id="288" r:id="rId3"/>
    <p:sldId id="269" r:id="rId4"/>
    <p:sldId id="272" r:id="rId5"/>
    <p:sldId id="274" r:id="rId6"/>
    <p:sldId id="271" r:id="rId7"/>
    <p:sldId id="275" r:id="rId8"/>
    <p:sldId id="273" r:id="rId9"/>
    <p:sldId id="260" r:id="rId10"/>
    <p:sldId id="259" r:id="rId11"/>
    <p:sldId id="256" r:id="rId12"/>
    <p:sldId id="257" r:id="rId13"/>
    <p:sldId id="277" r:id="rId14"/>
    <p:sldId id="279" r:id="rId15"/>
    <p:sldId id="276" r:id="rId16"/>
    <p:sldId id="278" r:id="rId17"/>
    <p:sldId id="280" r:id="rId18"/>
    <p:sldId id="282" r:id="rId19"/>
    <p:sldId id="261" r:id="rId20"/>
    <p:sldId id="286" r:id="rId21"/>
    <p:sldId id="284" r:id="rId22"/>
    <p:sldId id="283" r:id="rId23"/>
    <p:sldId id="285" r:id="rId24"/>
    <p:sldId id="287" r:id="rId25"/>
    <p:sldId id="258" r:id="rId26"/>
    <p:sldId id="281" r:id="rId27"/>
    <p:sldId id="266" r:id="rId28"/>
    <p:sldId id="262" r:id="rId29"/>
    <p:sldId id="263" r:id="rId30"/>
    <p:sldId id="267" r:id="rId31"/>
    <p:sldId id="264" r:id="rId32"/>
    <p:sldId id="265" r:id="rId33"/>
    <p:sldId id="268" r:id="rId3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FF"/>
    <a:srgbClr val="FF9900"/>
    <a:srgbClr val="FF6600"/>
    <a:srgbClr val="00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262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C6B9F5-0D94-4D32-B42E-E63335FBB91D}" type="datetimeFigureOut">
              <a:rPr lang="cs-CZ" smtClean="0"/>
              <a:pPr/>
              <a:t>11.8.2012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16AFA-50C2-45C5-9935-08C8C6871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416AFA-50C2-45C5-9935-08C8C687178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Elipsa 4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E0488E1-FBFD-49B2-9C8C-9373ECFE1F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BF7AA-6742-48BC-B7B7-BE53687DC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7" name="Elipsa 6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E933CBF-D4B5-4BF1-9089-72AE8513D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3A484A-82AE-4E89-A129-57BA1507A8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437C43C-7BE0-426A-A23A-D268834899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3A56C-CD74-4308-B7C5-4E023886C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3" name="Obdélník 2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95047E8-FE1B-40BB-8630-419743EC91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50E70F3-EA0E-4E7B-8FCE-B99A9F805E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5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7" name="Vývojový diagram: postup 6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3B1E59F-23FD-4F71-93C7-93528F5917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FBE44-5B85-4EF2-AE65-4D8AFCA26E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54907-2E5D-438F-AD08-44C4E3C99E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E10A5BBD-CA84-46F1-9B57-A78CDEF4F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5" r:id="rId2"/>
    <p:sldLayoutId id="2147483731" r:id="rId3"/>
    <p:sldLayoutId id="2147483726" r:id="rId4"/>
    <p:sldLayoutId id="2147483732" r:id="rId5"/>
    <p:sldLayoutId id="2147483727" r:id="rId6"/>
    <p:sldLayoutId id="2147483733" r:id="rId7"/>
    <p:sldLayoutId id="2147483734" r:id="rId8"/>
    <p:sldLayoutId id="2147483735" r:id="rId9"/>
    <p:sldLayoutId id="2147483728" r:id="rId10"/>
    <p:sldLayoutId id="214748372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hyperlink" Target="http://www.mesopotamia.co.uk/ziggurats/index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VYPLŃ</a:t>
                      </a:r>
                      <a:endParaRPr lang="cs-CZ" sz="1200" b="1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Mezopotámie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VYPLŇ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…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476672"/>
            <a:ext cx="770485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0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endParaRPr lang="cs-CZ" sz="2400" b="0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0" dirty="0" smtClean="0">
                <a:latin typeface="Times New Roman" pitchFamily="18" charset="0"/>
                <a:cs typeface="Times New Roman" pitchFamily="18" charset="0"/>
              </a:rPr>
              <a:t>Prezentace je určena pro žáky </a:t>
            </a:r>
            <a:r>
              <a:rPr lang="cs-CZ" sz="2400" b="0" dirty="0" err="1" smtClean="0">
                <a:latin typeface="Times New Roman" pitchFamily="18" charset="0"/>
                <a:cs typeface="Times New Roman" pitchFamily="18" charset="0"/>
              </a:rPr>
              <a:t>II.stupně</a:t>
            </a:r>
            <a:r>
              <a:rPr lang="cs-CZ" sz="2400" b="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400" b="0" dirty="0" smtClean="0">
                <a:latin typeface="Times New Roman" pitchFamily="18" charset="0"/>
                <a:cs typeface="Times New Roman" pitchFamily="18" charset="0"/>
              </a:rPr>
              <a:t>Slouží k výkladu učiva o umění v oblasti Mezopotámie.</a:t>
            </a:r>
            <a:endParaRPr lang="cs-CZ" sz="2400" b="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908720"/>
            <a:ext cx="7524327" cy="243143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2000" endA="300" endPos="350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algn="ctr">
              <a:spcBef>
                <a:spcPct val="50000"/>
              </a:spcBef>
              <a:tabLst>
                <a:tab pos="5108575" algn="l"/>
              </a:tabLst>
              <a:defRPr/>
            </a:pPr>
            <a:r>
              <a:rPr lang="cs-CZ" sz="8000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UMĚNÍ</a:t>
            </a:r>
            <a:r>
              <a:rPr lang="cs-CZ" sz="7200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MEZOPOTÁMIE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 descr="http://www.mesopotamia.co.uk/images/zig_off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136525"/>
            <a:ext cx="647700" cy="19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6" descr="http://www.mesopotamia.co.uk/images/zig_x.gif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5" y="-136525"/>
            <a:ext cx="647700" cy="19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8" name="Picture 8" descr="http://www.mesopotamia.co.uk/geography/images/intro_i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188913"/>
            <a:ext cx="7127875" cy="61420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6588125" y="5084763"/>
            <a:ext cx="107950" cy="10795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67400" y="4616450"/>
            <a:ext cx="109538" cy="10795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335713" y="4149725"/>
            <a:ext cx="107950" cy="10795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19700" y="3536950"/>
            <a:ext cx="107950" cy="10795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034088" y="4968875"/>
            <a:ext cx="5762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UR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859338" y="4503738"/>
            <a:ext cx="936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URUK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516688" y="4005263"/>
            <a:ext cx="1079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LAGAŠ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851275" y="3429000"/>
            <a:ext cx="1441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BABYLÓN</a:t>
            </a:r>
          </a:p>
        </p:txBody>
      </p:sp>
      <p:sp>
        <p:nvSpPr>
          <p:cNvPr id="17" name="TextovéPole 16"/>
          <p:cNvSpPr txBox="1"/>
          <p:nvPr/>
        </p:nvSpPr>
        <p:spPr>
          <a:xfrm rot="2843571">
            <a:off x="3239294" y="2177256"/>
            <a:ext cx="106680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Eufrat</a:t>
            </a:r>
          </a:p>
        </p:txBody>
      </p:sp>
      <p:sp>
        <p:nvSpPr>
          <p:cNvPr id="18" name="TextovéPole 17"/>
          <p:cNvSpPr txBox="1"/>
          <p:nvPr/>
        </p:nvSpPr>
        <p:spPr>
          <a:xfrm rot="4029835">
            <a:off x="4775200" y="1935163"/>
            <a:ext cx="1068387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Tigris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932363" y="2060575"/>
            <a:ext cx="107950" cy="10795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3924300" y="1916113"/>
            <a:ext cx="1079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AŠŠUR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211638" y="1052513"/>
            <a:ext cx="107950" cy="10795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3059113" y="927100"/>
            <a:ext cx="1209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NINIVE</a:t>
            </a:r>
          </a:p>
        </p:txBody>
      </p:sp>
      <p:pic>
        <p:nvPicPr>
          <p:cNvPr id="9237" name="Picture 21" descr="http://upload.wikimedia.org/wikipedia/commons/e/e1/Brueghel-tower-of-babe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2708920"/>
            <a:ext cx="2409374" cy="181668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6386" name="Picture 2" descr="http://upload.wikimedia.org/wikipedia/commons/8/8d/Nergal_gate_in_Nineveh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36573" y="88351"/>
            <a:ext cx="1488821" cy="1872208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6390" name="Picture 6" descr="http://upload.wikimedia.org/wikipedia/commons/9/93/Ancient_ziggurat_at_Ali_Air_Base_Iraq_2005.jpg?uselang=e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5013176"/>
            <a:ext cx="2160240" cy="1620181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00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000"/>
                            </p:stCondLst>
                            <p:childTnLst>
                              <p:par>
                                <p:cTn id="59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 autoUpdateAnimBg="0"/>
      <p:bldP spid="8" grpId="0" animBg="1" autoUpdateAnimBg="0"/>
      <p:bldP spid="9" grpId="0" animBg="1" autoUpdateAnimBg="0"/>
      <p:bldP spid="10" grpId="0" animBg="1" autoUpdateAnimBg="0"/>
      <p:bldP spid="12" grpId="0" autoUpdateAnimBg="0"/>
      <p:bldP spid="13" grpId="0" autoUpdateAnimBg="0"/>
      <p:bldP spid="14" grpId="0" autoUpdateAnimBg="0"/>
      <p:bldP spid="15" grpId="0" autoUpdateAnimBg="0"/>
      <p:bldP spid="19" grpId="0" animBg="1" autoUpdateAnimBg="0"/>
      <p:bldP spid="20" grpId="0" autoUpdateAnimBg="0"/>
      <p:bldP spid="22" grpId="0" animBg="1" autoUpdateAnimBg="0"/>
      <p:bldP spid="23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87624" y="260648"/>
            <a:ext cx="3584636" cy="5847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none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ARCHITEKTURA</a:t>
            </a:r>
            <a:endParaRPr lang="cs-CZ" sz="2400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484785"/>
            <a:ext cx="6984776" cy="489364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zikkuraty</a:t>
            </a:r>
          </a:p>
          <a:p>
            <a:pPr>
              <a:buFontTx/>
              <a:buChar char="-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paláce</a:t>
            </a:r>
          </a:p>
          <a:p>
            <a:pPr>
              <a:buFontTx/>
              <a:buChar char="-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chrámy</a:t>
            </a:r>
          </a:p>
          <a:p>
            <a:pPr>
              <a:buFontTx/>
              <a:buChar char="-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užitkové stavby (kanály, vodní nádrže</a:t>
            </a:r>
            <a:r>
              <a:rPr lang="cs-CZ" sz="240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mosty) </a:t>
            </a:r>
            <a:endParaRPr lang="cs-CZ" sz="24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vodovody (akvadukty) </a:t>
            </a:r>
          </a:p>
          <a:p>
            <a:endParaRPr lang="cs-CZ" sz="24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visuté zahrady Semiramis</a:t>
            </a:r>
          </a:p>
          <a:p>
            <a:pPr>
              <a:buFontTx/>
              <a:buChar char="-"/>
            </a:pPr>
            <a:endParaRPr lang="cs-CZ" sz="24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116632"/>
            <a:ext cx="3456384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ZIKKURAT</a:t>
            </a:r>
            <a:endParaRPr lang="cs-CZ" sz="2000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836712"/>
            <a:ext cx="7776864" cy="1200329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u="sng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Stavební materiál</a:t>
            </a:r>
          </a:p>
          <a:p>
            <a:pPr>
              <a:buFontTx/>
              <a:buChar char="-"/>
            </a:pPr>
            <a:r>
              <a:rPr lang="cs-CZ" sz="2400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nedostatek</a:t>
            </a:r>
            <a:r>
              <a:rPr lang="cs-CZ" sz="2400" i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u="sng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kamene</a:t>
            </a:r>
            <a:r>
              <a:rPr lang="cs-CZ" sz="2400" i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i="1" u="sng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dřeva</a:t>
            </a:r>
          </a:p>
          <a:p>
            <a:pPr>
              <a:buFontTx/>
              <a:buChar char="-"/>
            </a:pPr>
            <a:r>
              <a:rPr lang="cs-CZ" sz="24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u="sng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jíl</a:t>
            </a:r>
            <a:r>
              <a:rPr lang="cs-CZ" sz="2400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k výrobě cihel  </a:t>
            </a:r>
            <a:r>
              <a:rPr lang="cs-CZ" sz="2400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(cihlové stavby)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1926558" y="1763389"/>
            <a:ext cx="360040" cy="144016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38" name="Picture 2" descr="http://upload.wikimedia.org/wikipedia/commons/8/80/Ziggurat_of_u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112693"/>
            <a:ext cx="5760640" cy="383658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6" name="TextovéPole 15"/>
          <p:cNvSpPr txBox="1"/>
          <p:nvPr/>
        </p:nvSpPr>
        <p:spPr>
          <a:xfrm>
            <a:off x="1187624" y="6165304"/>
            <a:ext cx="5760640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zikkurat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stupňovitá pyramida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Šipka doprava 16"/>
          <p:cNvSpPr/>
          <p:nvPr/>
        </p:nvSpPr>
        <p:spPr>
          <a:xfrm rot="10800000">
            <a:off x="4644008" y="2492896"/>
            <a:ext cx="360040" cy="21602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2402169"/>
            <a:ext cx="1045820" cy="36933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chrám</a:t>
            </a:r>
            <a:endParaRPr lang="cs-CZ" dirty="0"/>
          </a:p>
        </p:txBody>
      </p:sp>
      <p:sp>
        <p:nvSpPr>
          <p:cNvPr id="19" name="Šipka doprava 18"/>
          <p:cNvSpPr/>
          <p:nvPr/>
        </p:nvSpPr>
        <p:spPr>
          <a:xfrm rot="10800000">
            <a:off x="2358605" y="4774890"/>
            <a:ext cx="3778716" cy="12857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11817582">
            <a:off x="4585432" y="4440986"/>
            <a:ext cx="1592559" cy="13563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372200" y="4581128"/>
            <a:ext cx="1296144" cy="36933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schodiště</a:t>
            </a:r>
            <a:endParaRPr lang="cs-CZ" dirty="0"/>
          </a:p>
        </p:txBody>
      </p:sp>
      <p:sp>
        <p:nvSpPr>
          <p:cNvPr id="22" name="Šipka doprava 21"/>
          <p:cNvSpPr/>
          <p:nvPr/>
        </p:nvSpPr>
        <p:spPr>
          <a:xfrm rot="10800000">
            <a:off x="5724128" y="3284984"/>
            <a:ext cx="360040" cy="21602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243630" y="3203549"/>
            <a:ext cx="864096" cy="36933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terasy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upload.wikimedia.org/wikipedia/commons/2/2c/SumerianZiggura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314" y="332656"/>
            <a:ext cx="5592796" cy="4464496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5839863" y="1408351"/>
            <a:ext cx="3131840" cy="138499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-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má nejčastěji 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7 stupňů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(posvátné číslo)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66120" y="287596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64696" y="206084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72304" y="170080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00600" y="140348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66780" y="121308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2960" y="102267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84020" y="54868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2978098"/>
            <a:ext cx="3131840" cy="1754326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KAŽDÝ STUPEŇ</a:t>
            </a:r>
            <a:endParaRPr lang="cs-CZ" sz="2800" u="sng" dirty="0" smtClean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zasvěcen některé   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hvězdě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(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její barvě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4971263"/>
            <a:ext cx="8784976" cy="138499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každý stupeň měl svou barvu:  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černá, </a:t>
            </a:r>
            <a:r>
              <a:rPr lang="cs-CZ" sz="2800" dirty="0" smtClean="0">
                <a:ln>
                  <a:solidFill>
                    <a:schemeClr val="bg2">
                      <a:lumMod val="10000"/>
                    </a:schemeClr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bílá,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purpurová, </a:t>
            </a:r>
            <a:r>
              <a:rPr lang="cs-CZ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modrá,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červená, </a:t>
            </a:r>
            <a:r>
              <a:rPr lang="cs-CZ" sz="2800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stříbrná,   </a:t>
            </a:r>
          </a:p>
          <a:p>
            <a:r>
              <a:rPr lang="cs-CZ" sz="2800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zlatá</a:t>
            </a:r>
            <a:r>
              <a:rPr lang="cs-CZ" sz="2800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30436" y="336064"/>
            <a:ext cx="3134052" cy="646331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ZIKKURAT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3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ttp://upload.wikimedia.org/wikipedia/commons/9/93/Ancient_ziggurat_at_Ali_Air_Base_Iraq_20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26124" y="255655"/>
            <a:ext cx="7680853" cy="576064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5796136" y="6165304"/>
            <a:ext cx="3096344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Zikkurat ve městě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Ur</a:t>
            </a:r>
            <a:endParaRPr lang="cs-CZ" sz="24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24" name="Picture 4" descr="http://upload.wikimedia.org/wikipedia/commons/b/bf/Reconstructed_Babylon_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53520">
            <a:off x="221046" y="2779447"/>
            <a:ext cx="4800533" cy="360040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perspectiveContrastingRightFacing"/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farm7.staticflickr.com/6119/6281603930_cf3dd315c3_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22651"/>
            <a:ext cx="6674721" cy="537655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1907704" y="4869160"/>
            <a:ext cx="7056784" cy="461665"/>
          </a:xfrm>
          <a:prstGeom prst="rect">
            <a:avLst/>
          </a:prstGeom>
          <a:ln>
            <a:noFill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6"/>
          </a:lnRef>
          <a:fillRef idx="1001">
            <a:schemeClr val="lt2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Budova </a:t>
            </a:r>
            <a:r>
              <a:rPr lang="cs-CZ" sz="2400" dirty="0" err="1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Barclay</a:t>
            </a:r>
            <a:r>
              <a:rPr lang="cs-CZ" sz="2400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Building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-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postavená v roce 1926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endParaRPr lang="cs-CZ" sz="2400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6389" name="Text Box 7"/>
          <p:cNvSpPr txBox="1">
            <a:spLocks noChangeArrowheads="1"/>
          </p:cNvSpPr>
          <p:nvPr/>
        </p:nvSpPr>
        <p:spPr bwMode="auto">
          <a:xfrm>
            <a:off x="1331641" y="5620240"/>
            <a:ext cx="7632848" cy="1200329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Lidé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si z minulosti 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odnesli poučení, že </a:t>
            </a:r>
            <a:r>
              <a:rPr lang="cs-CZ" sz="24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stavby, které jsou postupně </a:t>
            </a:r>
            <a:r>
              <a:rPr lang="cs-CZ" sz="2400" u="sng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zužované</a:t>
            </a:r>
            <a:r>
              <a:rPr lang="cs-CZ" sz="24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u="sng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odlehčované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jsou </a:t>
            </a:r>
            <a:r>
              <a:rPr lang="cs-CZ" sz="2400" i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pevné, stabilní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i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lze je stavět velmi vysoko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5772253" y="107007"/>
            <a:ext cx="3240360" cy="523220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8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Pietr</a:t>
            </a:r>
            <a:r>
              <a:rPr lang="cs-CZ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8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Breughel</a:t>
            </a:r>
            <a:endParaRPr lang="cs-CZ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5364" name="Text Box 6"/>
          <p:cNvSpPr txBox="1">
            <a:spLocks noChangeArrowheads="1"/>
          </p:cNvSpPr>
          <p:nvPr/>
        </p:nvSpPr>
        <p:spPr bwMode="auto">
          <a:xfrm>
            <a:off x="5817200" y="822454"/>
            <a:ext cx="3205038" cy="830997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Stavba Babylonské věže    (1563)</a:t>
            </a:r>
          </a:p>
        </p:txBody>
      </p:sp>
      <p:sp>
        <p:nvSpPr>
          <p:cNvPr id="15365" name="Text Box 7"/>
          <p:cNvSpPr txBox="1">
            <a:spLocks noChangeArrowheads="1"/>
          </p:cNvSpPr>
          <p:nvPr/>
        </p:nvSpPr>
        <p:spPr bwMode="auto">
          <a:xfrm>
            <a:off x="107504" y="4244895"/>
            <a:ext cx="8949920" cy="1200329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Podle křesťanské legendy stavěly pohanské národy stupňovité věže k oslavě svých bohů. Prý je k tomu vedla pýcha a touha dosáhnout nebes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http://upload.wikimedia.org/wikipedia/commons/e/e1/Brueghel-tower-of-bab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97382"/>
            <a:ext cx="5469065" cy="412370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Obdélník 6"/>
          <p:cNvSpPr/>
          <p:nvPr/>
        </p:nvSpPr>
        <p:spPr>
          <a:xfrm>
            <a:off x="107504" y="5589240"/>
            <a:ext cx="8948242" cy="1200329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Bůh křesťanů je prý potrestal, stavbu rozmetal a „spletl jejich jazyky“ tak, aby si navzájem nemohli rozumět.  (podle biblické legendy)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upload.wikimedia.org/wikipedia/commons/4/46/Nineveh_mashki_gate_from_we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8640"/>
            <a:ext cx="5124948" cy="2952328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TextovéPole 4"/>
          <p:cNvSpPr txBox="1"/>
          <p:nvPr/>
        </p:nvSpPr>
        <p:spPr>
          <a:xfrm>
            <a:off x="6516216" y="160359"/>
            <a:ext cx="2160240" cy="1692771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Ninive</a:t>
            </a:r>
          </a:p>
          <a:p>
            <a:endParaRPr lang="cs-CZ" sz="2800" u="sng" dirty="0" smtClean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městské brány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opevnění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2" name="Picture 4" descr="http://upload.wikimedia.org/wikipedia/commons/1/1e/Nineveh_Adad_gate_exterior_entrance_far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284983"/>
            <a:ext cx="5112568" cy="3420551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upload.wikimedia.org/wikipedia/commons/f/fd/Palace_of_Khorsaba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21635" y="260648"/>
            <a:ext cx="4794170" cy="4051996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TextovéPole 5"/>
          <p:cNvSpPr txBox="1"/>
          <p:nvPr/>
        </p:nvSpPr>
        <p:spPr>
          <a:xfrm>
            <a:off x="6069121" y="219532"/>
            <a:ext cx="2952328" cy="83099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Nákres: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palác v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Khorsabádu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upload.wikimedia.org/wikipedia/commons/8/8f/Fotothek_df_ps_0002470_Innenr%C3%A4ume_%5E_Ausstellungsgeb%C3%A4u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39"/>
            <a:ext cx="4320480" cy="538377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6868" name="Picture 4" descr="http://upload.wikimedia.org/wikipedia/commons/d/db/Fotothek_df_ps_0002472_Innenr%C3%A4ume_%5E_Ausstellungsgeb%C3%A4ud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88640"/>
            <a:ext cx="3793257" cy="542088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251520" y="5877272"/>
            <a:ext cx="4320480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detail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Ištařina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brána (Babylón)</a:t>
            </a: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76385" y="5883291"/>
            <a:ext cx="4320480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reliéf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Babylónská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zeď</a:t>
            </a: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6870" name="Picture 6" descr="http://upload.wikimedia.org/wikipedia/commons/0/0e/Babylon_relief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1772816"/>
            <a:ext cx="3019436" cy="415022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7" name="Obdélník 6"/>
          <p:cNvSpPr/>
          <p:nvPr/>
        </p:nvSpPr>
        <p:spPr>
          <a:xfrm>
            <a:off x="6658020" y="3568948"/>
            <a:ext cx="2448272" cy="230832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 barevných glazovaných cihel byly vytvořeny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reliéfy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zvláštních tvorů – nejsou to obyčejná zvířata, ale představují hlavní babylonské bohy.</a:t>
            </a:r>
            <a:endParaRPr lang="cs-CZ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upload.wikimedia.org/wikipedia/commons/7/78/Ishtar_Gate_Babylon_Iraq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0"/>
            <a:ext cx="4782502" cy="640871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7892" name="Picture 4" descr="http://upload.wikimedia.org/wikipedia/commons/c/ce/Pergamonmuseum_Ishtartor_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1368" y="3408045"/>
            <a:ext cx="4020394" cy="301529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37894" name="Picture 6" descr="http://upload.wikimedia.org/wikipedia/commons/3/3c/Berl%C3%ADn_-_Pergamon_-_Porta_d%27Ishtar_-_Lleon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73333"/>
            <a:ext cx="3957408" cy="283964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upload.wikimedia.org/wikipedia/commons/0/04/Plan_of_Babylon_R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6552727" cy="523622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242093" y="5589240"/>
            <a:ext cx="6562155" cy="83099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Plán města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Babylónu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v době vlády 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krále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Nabuchadnezzara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II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76256" y="1124744"/>
            <a:ext cx="2123728" cy="1200329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Najdi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Babylónskou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věž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5364088" y="1988840"/>
            <a:ext cx="1368152" cy="288032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188640"/>
            <a:ext cx="2160240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ÚKOL</a:t>
            </a:r>
            <a:endParaRPr lang="cs-CZ" sz="28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76256" y="1108502"/>
            <a:ext cx="432048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2852936"/>
            <a:ext cx="1512168" cy="369332"/>
          </a:xfrm>
          <a:prstGeom prst="rect">
            <a:avLst/>
          </a:prstGeom>
          <a:noFill/>
        </p:spPr>
        <p:txBody>
          <a:bodyPr wrap="square" rtlCol="0">
            <a:prstTxWarp prst="textStop">
              <a:avLst/>
            </a:prstTxWarp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  <a:latin typeface="Adobe Caslon Pro Bold" pitchFamily="18" charset="-18"/>
                <a:cs typeface="Times New Roman" pitchFamily="18" charset="0"/>
              </a:rPr>
              <a:t>Eufrat</a:t>
            </a:r>
            <a:endParaRPr lang="cs-CZ" i="1" dirty="0">
              <a:solidFill>
                <a:schemeClr val="bg1"/>
              </a:solidFill>
              <a:latin typeface="Adobe Caslon Pro Bold" pitchFamily="18" charset="-18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66829" y="2516703"/>
            <a:ext cx="2123728" cy="1200329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jak se nazývá řeka u města Babylón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91702" y="2489623"/>
            <a:ext cx="432048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66829" y="3884855"/>
            <a:ext cx="2123728" cy="83099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najdi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Ištařinu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bránu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95110" y="3851756"/>
            <a:ext cx="432048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 rot="10800000">
            <a:off x="467544" y="1340768"/>
            <a:ext cx="900608" cy="288032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" presetID="55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70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1000"/>
                            </p:stCondLst>
                            <p:childTnLst>
                              <p:par>
                                <p:cTn id="22" presetID="1" presetClass="entr" presetSubtype="0" fill="hold" grpId="1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8000"/>
                            </p:stCondLst>
                            <p:childTnLst>
                              <p:par>
                                <p:cTn id="27" presetID="55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3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7000"/>
                            </p:stCondLst>
                            <p:childTnLst>
                              <p:par>
                                <p:cTn id="36" presetID="1" presetClass="entr" presetSubtype="0" fill="hold" grpId="1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4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/>
      <p:bldP spid="11" grpId="0" animBg="1"/>
      <p:bldP spid="11" grpId="1" animBg="1"/>
      <p:bldP spid="12" grpId="0" animBg="1"/>
      <p:bldP spid="13" grpId="0" animBg="1"/>
      <p:bldP spid="13" grpId="1" animBg="1"/>
      <p:bldP spid="1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http://upload.wikimedia.org/wikipedia/commons/9/9a/Pergamon_Museum_Berlin_20071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6632"/>
            <a:ext cx="6282995" cy="607563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8916" name="Picture 4" descr="http://upload.wikimedia.org/wikipedia/commons/e/ef/Pergamon_Museum_Berlin_20071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429000"/>
            <a:ext cx="4320480" cy="324036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6732240" y="116632"/>
            <a:ext cx="2232248" cy="83099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Ištařina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brána </a:t>
            </a: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Babylónu </a:t>
            </a: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se zářezem 4"/>
          <p:cNvSpPr/>
          <p:nvPr/>
        </p:nvSpPr>
        <p:spPr>
          <a:xfrm rot="16200000">
            <a:off x="3120190" y="4592777"/>
            <a:ext cx="1408758" cy="233331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5517232"/>
            <a:ext cx="2448272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Mardukova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cesta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se zářezem 6"/>
          <p:cNvSpPr/>
          <p:nvPr/>
        </p:nvSpPr>
        <p:spPr>
          <a:xfrm rot="10800000">
            <a:off x="5580112" y="2420888"/>
            <a:ext cx="1368152" cy="216024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2122228"/>
            <a:ext cx="1944216" cy="83099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hradby vysoké 7 m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 descr="http://upload.wikimedia.org/wikipedia/commons/a/ae/Hanging_Gardens_of_Babyl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5983708" cy="396044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314101" y="4293096"/>
            <a:ext cx="3609827" cy="83099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Visuté zahrady královny Semiramis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(Babylón)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4" name="Picture 6" descr="http://upload.wikimedia.org/wikipedia/commons/4/48/Ogrody_semiramid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4286180"/>
            <a:ext cx="4701903" cy="2492896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88580" y="836712"/>
            <a:ext cx="3168352" cy="1200329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Znaky byly </a:t>
            </a:r>
            <a:r>
              <a:rPr lang="cs-CZ" sz="2400" i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otiskovány</a:t>
            </a:r>
            <a:r>
              <a:rPr lang="cs-CZ" sz="2400" i="1" u="sng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rákosovým pisátkem do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hlíny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66" name="Picture 6" descr="http://upload.wikimedia.org/wikipedia/commons/e/e5/Milkau_Oberer_Teil_der_Stele_mit_dem_Text_von_Hammurapis_Gesetzescode_369-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132856"/>
            <a:ext cx="3272036" cy="447070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Obdélník 6"/>
          <p:cNvSpPr/>
          <p:nvPr/>
        </p:nvSpPr>
        <p:spPr>
          <a:xfrm>
            <a:off x="1517944" y="5517232"/>
            <a:ext cx="4254691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Mohou být </a:t>
            </a:r>
            <a:r>
              <a:rPr lang="cs-CZ" sz="2400" i="1" u="sng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tesány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 do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kamene.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8810" y="6063679"/>
            <a:ext cx="4267326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Chammmurapiho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zákoník</a:t>
            </a: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68" name="Picture 8" descr="http://upload.wikimedia.org/wikipedia/commons/2/2f/Sumerian_account_of_silver_for_the_goven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16632"/>
            <a:ext cx="4007001" cy="533861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395536" y="116632"/>
            <a:ext cx="8136904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Klínové písmo Sumerů</a:t>
            </a:r>
            <a:endParaRPr lang="cs-CZ" sz="28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24128" y="5402540"/>
            <a:ext cx="3330624" cy="1338828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Zákony, které vladaři vyhlašovali, měly platit navěky.</a:t>
            </a:r>
          </a:p>
          <a:p>
            <a:pPr>
              <a:spcBef>
                <a:spcPct val="50000"/>
              </a:spcBef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Proto byly vytesány do tvrdého, trvanlivého povrchu.</a:t>
            </a:r>
            <a:endParaRPr lang="cs-CZ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upload.wikimedia.org/wikipedia/commons/2/23/Gudea_of_Lagash_Girs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836712"/>
            <a:ext cx="3840426" cy="576064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4067175" y="806475"/>
            <a:ext cx="4968875" cy="830997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i="1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Socha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sumerského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vládce města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Lagaše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err="1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Gudea</a:t>
            </a:r>
            <a:endParaRPr lang="cs-CZ" sz="2400" i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412" name="Text Box 6"/>
          <p:cNvSpPr txBox="1">
            <a:spLocks noChangeArrowheads="1"/>
          </p:cNvSpPr>
          <p:nvPr/>
        </p:nvSpPr>
        <p:spPr bwMode="auto">
          <a:xfrm>
            <a:off x="4067175" y="1628775"/>
            <a:ext cx="29527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/>
              <a:t>2200 př.n.l.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139952" y="3284984"/>
            <a:ext cx="1656184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ÚKOL</a:t>
            </a: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27984" y="4077072"/>
            <a:ext cx="4392488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Najdi nápis vyrytý na soše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21098" y="3976784"/>
            <a:ext cx="360040" cy="338554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sz="1600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2483768" y="4581128"/>
            <a:ext cx="576064" cy="360040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438979" y="4839543"/>
            <a:ext cx="4392488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Jakým písmem je vytesán text?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4746630"/>
            <a:ext cx="360040" cy="338554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2.</a:t>
            </a:r>
            <a:endParaRPr lang="cs-CZ" sz="1600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73426" y="5300411"/>
            <a:ext cx="1944216" cy="46166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KLÍNOVÝM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55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0"/>
                            </p:stCondLst>
                            <p:childTnLst>
                              <p:par>
                                <p:cTn id="24" presetID="55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5517232"/>
            <a:ext cx="7704856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6"/>
          </a:lnRef>
          <a:fillRef idx="1001">
            <a:schemeClr val="lt2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Reliéf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zobrazující lov lva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4" name="Picture 4" descr="File:Loewenjagd -645-635 Ninive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8640"/>
            <a:ext cx="7666479" cy="508862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http://upload.wikimedia.org/wikipedia/commons/1/1e/Cylinder_seal_banquet_Louvre_AO1836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60648"/>
            <a:ext cx="7560840" cy="334837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187624" y="3933056"/>
            <a:ext cx="7560840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Pečetní váleček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90" name="Picture 6" descr="http://upload.wikimedia.org/wikipedia/commons/e/e1/Vase_Entemena_Louvre_AO26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-1124448"/>
            <a:ext cx="9001000" cy="1355444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15616" y="116632"/>
            <a:ext cx="7848872" cy="5847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UŽITÉ UMĚNÍ</a:t>
            </a:r>
            <a:endParaRPr lang="cs-CZ" sz="32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988" name="Picture 4" descr="http://upload.wikimedia.org/wikipedia/commons/e/e1/Vase_Entemena_Louvre_AO26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8770" y="836712"/>
            <a:ext cx="3486448" cy="5256584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1143897" y="6309320"/>
            <a:ext cx="3556673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Stříbrná váza, 2500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př.n.l</a:t>
            </a: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6256" y="2093947"/>
            <a:ext cx="2088232" cy="83099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Detail rytecké práce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1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http://upload.wikimedia.org/wikipedia/commons/5/57/Reconstructed_sumerian_headgear_necklaces_british_muse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16632"/>
            <a:ext cx="3420011" cy="604867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331640" y="6279703"/>
            <a:ext cx="3456384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Ozdoba hlavy královny</a:t>
            </a: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4036" name="Picture 4" descr="E:\Dokumenty\foto Anglie 2012\101MSDCF\DSC0036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20335" y="132078"/>
            <a:ext cx="2856893" cy="6033226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TextovéPole 5"/>
          <p:cNvSpPr txBox="1"/>
          <p:nvPr/>
        </p:nvSpPr>
        <p:spPr>
          <a:xfrm>
            <a:off x="5508104" y="6270276"/>
            <a:ext cx="2880320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Šperky</a:t>
            </a: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8" name="Picture 4" descr="http://upload.wikimedia.org/wikipedia/commons/6/60/Worshipper_Larsa_Louvre_AO157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4099" y="1585073"/>
            <a:ext cx="3168352" cy="475252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47106" name="Picture 2" descr="http://upload.wikimedia.org/wikipedia/commons/2/24/Human_headed_winged_bull_profi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556792"/>
            <a:ext cx="5055715" cy="48515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2" name="TextovéPole 1"/>
          <p:cNvSpPr txBox="1"/>
          <p:nvPr/>
        </p:nvSpPr>
        <p:spPr>
          <a:xfrm>
            <a:off x="323528" y="620688"/>
            <a:ext cx="8640960" cy="5847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Přiřaď správně výraz:</a:t>
            </a:r>
            <a:endParaRPr lang="cs-CZ" sz="32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48064" y="711550"/>
            <a:ext cx="129614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6"/>
          </a:lnRef>
          <a:fillRef idx="1001">
            <a:schemeClr val="lt2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SOCHA</a:t>
            </a:r>
            <a:endParaRPr lang="cs-CZ" sz="3200" dirty="0">
              <a:solidFill>
                <a:srgbClr val="FF0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20272" y="711550"/>
            <a:ext cx="1512168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itchFamily="18" charset="0"/>
                <a:cs typeface="Times New Roman" pitchFamily="18" charset="0"/>
              </a:rPr>
              <a:t>RELIÉF</a:t>
            </a:r>
            <a:endParaRPr lang="cs-CZ" sz="2400" dirty="0">
              <a:solidFill>
                <a:srgbClr val="FF0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path" presetSubtype="0" accel="50000" decel="5000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06181 0.43604 L 0.02188 0.52533 C 0.01285 0.54407 0.00782 0.57206 0.00782 0.60121 C 0.00782 0.63452 0.01285 0.66112 0.02188 0.67986 L 0.06181 0.76915 " pathEditMode="relative" rAng="0" ptsTypes="FffFF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" y="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8000"/>
                            </p:stCondLst>
                            <p:childTnLst>
                              <p:par>
                                <p:cTn id="8" presetID="58" presetClass="path" presetSubtype="0" accel="50000" decel="5000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animMotion origin="layout" path="M -0.34254 0.44645 L -0.30261 0.53343 C -0.29358 0.5517 -0.28854 0.57923 -0.28854 0.60768 C -0.28854 0.64007 -0.29358 0.66621 -0.30261 0.68448 L -0.34254 0.77169 " pathEditMode="relative" rAng="0" ptsTypes="FffFF">
                                      <p:cBhvr>
                                        <p:cTn id="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" y="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Obdélník 13"/>
          <p:cNvSpPr>
            <a:spLocks noChangeArrowheads="1"/>
          </p:cNvSpPr>
          <p:nvPr/>
        </p:nvSpPr>
        <p:spPr bwMode="auto">
          <a:xfrm>
            <a:off x="1016000" y="594551"/>
            <a:ext cx="4572000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b="0" dirty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100" b="0" dirty="0" err="1">
                <a:latin typeface="Times New Roman" pitchFamily="18" charset="0"/>
                <a:cs typeface="Times New Roman" pitchFamily="18" charset="0"/>
              </a:rPr>
              <a:t>mesopotamia.co.uk</a:t>
            </a:r>
            <a:r>
              <a:rPr lang="cs-CZ" sz="1100" b="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100" b="0" dirty="0" err="1">
                <a:latin typeface="Times New Roman" pitchFamily="18" charset="0"/>
                <a:cs typeface="Times New Roman" pitchFamily="18" charset="0"/>
              </a:rPr>
              <a:t>geography</a:t>
            </a:r>
            <a:r>
              <a:rPr lang="cs-CZ" sz="1100" b="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100" b="0" dirty="0" err="1">
                <a:latin typeface="Times New Roman" pitchFamily="18" charset="0"/>
                <a:cs typeface="Times New Roman" pitchFamily="18" charset="0"/>
              </a:rPr>
              <a:t>images</a:t>
            </a:r>
            <a:r>
              <a:rPr lang="cs-CZ" sz="1100" b="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100" b="0" dirty="0" err="1">
                <a:latin typeface="Times New Roman" pitchFamily="18" charset="0"/>
                <a:cs typeface="Times New Roman" pitchFamily="18" charset="0"/>
              </a:rPr>
              <a:t>intro</a:t>
            </a:r>
            <a:r>
              <a:rPr lang="cs-CZ" sz="1100" b="0" dirty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1100" b="0" dirty="0" err="1">
                <a:latin typeface="Times New Roman" pitchFamily="18" charset="0"/>
                <a:cs typeface="Times New Roman" pitchFamily="18" charset="0"/>
              </a:rPr>
              <a:t>im.jpg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11238" y="378651"/>
            <a:ext cx="3025775" cy="260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100" b="0" dirty="0">
                <a:solidFill>
                  <a:schemeClr val="bg2">
                    <a:lumMod val="50000"/>
                  </a:schemeClr>
                </a:solidFill>
                <a:latin typeface="Times New Roman"/>
                <a:cs typeface="Times New Roman"/>
              </a:rPr>
              <a:t>[</a:t>
            </a:r>
            <a:r>
              <a:rPr lang="cs-CZ" sz="1100" b="0" dirty="0">
                <a:solidFill>
                  <a:schemeClr val="bg2">
                    <a:lumMod val="50000"/>
                  </a:schemeClr>
                </a:solidFill>
              </a:rPr>
              <a:t>cit.9.8.2012</a:t>
            </a:r>
            <a:r>
              <a:rPr lang="cs-CZ" sz="1100" b="0" dirty="0">
                <a:solidFill>
                  <a:schemeClr val="bg2">
                    <a:lumMod val="50000"/>
                  </a:schemeClr>
                </a:solidFill>
                <a:latin typeface="Times New Roman"/>
                <a:cs typeface="Times New Roman"/>
              </a:rPr>
              <a:t>]</a:t>
            </a:r>
            <a:endParaRPr lang="cs-CZ" sz="1100" b="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14931" y="825426"/>
            <a:ext cx="660648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http://upload.wikimedia.org/wikipedia/commons/e/e1/Brueghel-tower-of-babel.jpg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18537" y="1078361"/>
            <a:ext cx="574238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http://upload.wikimedia.org/wikipedia/commons/8/8d/Nergal_gate_in_Nineveh.JPG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14931" y="1313239"/>
            <a:ext cx="703852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http://upload.wikimedia.org/wikipedia/commons/9/93/Ancient_ziggurat_at_Ali_Air_Base_Iraq_2005.jpg?uselang=es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14931" y="1545506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http://upload.wikimedia.org/wikipedia/commons/8/80/Ziggurat_of_ur.jpg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19366" y="1803475"/>
            <a:ext cx="797463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http://upload.wikimedia.org/wikipedia/commons/9/93/Ancient_ziggurat_at_Ali_Air_Base_Iraq_2005.jpg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17648" y="2057140"/>
            <a:ext cx="617443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http://upload.wikimedia.org/wikipedia/commons/b/bf/Reconstructed_Babylon_-1.jpg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9116" y="2297656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http://upload.wikimedia.org/wikipedia/commons/2/2c/SumerianZiggurat.jpg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24754" y="2544191"/>
            <a:ext cx="678760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http://upload.wikimedia.org/wikipedia/commons/4/46/Nineveh_mashki_gate_from_west.JPG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24358" y="2778079"/>
            <a:ext cx="797463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http://upload.wikimedia.org/wikipedia/commons/1/1e/Nineveh_Adad_gate_exterior_entrance_far2.JPG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021346" y="3023374"/>
            <a:ext cx="574238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http://upload.wikimedia.org/wikipedia/commons/f/fd/Palace_of_Khorsabad.png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024754" y="3264271"/>
            <a:ext cx="516632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http://upload.wikimedia.org/wikipedia/commons/0/04/Plan_of_Babylon_RB.JPG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024754" y="3527430"/>
            <a:ext cx="829977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http://upload.wikimedia.org/wikipedia/commons/8/8f/Fotothek_df_ps_0002470_Innenr%C3%A4ume_%5E_Ausstellungsgeb%C3%A4ude.jpg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024754" y="3789040"/>
            <a:ext cx="837178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http://upload.wikimedia.org/wikipedia/commons/d/db/Fotothek_df_ps_0002472_Innenr%C3%A4ume_%5E_Ausstellungsgeb%C3%A4ude.jpg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034181" y="4039364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http://upload.wikimedia.org/wikipedia/commons/0/0e/Babylon_relief.jpg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28162" y="4293096"/>
            <a:ext cx="655272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http://upload.wikimedia.org/wikipedia/commons/7/78/Ishtar_Gate_Babylon_Iraq.jpg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034181" y="4543420"/>
            <a:ext cx="568863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http://upload.wikimedia.org/wikipedia/commons/c/ce/Pergamonmuseum_Ishtartor_02.jpg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038975" y="4777902"/>
            <a:ext cx="784887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http://upload.wikimedia.org/wikipedia/commons/3/3c/Berl%C3%ADn_-_Pergamon_-_Porta_d%27Ishtar_-_Lleons.JPG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034181" y="5013176"/>
            <a:ext cx="747057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http://upload.wikimedia.org/wikipedia/commons/9/9a/Pergamon_Museum_Berlin_2007109.jpg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034618" y="5253083"/>
            <a:ext cx="797463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http://upload.wikimedia.org/wikipedia/commons/e/ef/Pergamon_Museum_Berlin_2007110.jpg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034181" y="5494970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http://farm7.staticflickr.com/6119/6281603930_cf3dd315c3_</a:t>
            </a:r>
            <a:r>
              <a:rPr lang="cs-CZ" sz="1100" b="0" dirty="0" err="1" smtClean="0">
                <a:latin typeface="Times New Roman" pitchFamily="18" charset="0"/>
                <a:cs typeface="Times New Roman" pitchFamily="18" charset="0"/>
              </a:rPr>
              <a:t>b.jpg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034181" y="5729848"/>
            <a:ext cx="581439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http://upload.wikimedia.org/wikipedia/commons/e/e1/Brueghel-tower-of-babel.jpg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024754" y="5974153"/>
            <a:ext cx="685800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http://upload.wikimedia.org/wikipedia/commons/a/ae/Hanging_Gardens_of_Babylon.jpg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024754" y="6209031"/>
            <a:ext cx="667848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http://upload.wikimedia.org/wikipedia/commons/4/48/Ogrody_semiramidy.jpg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024754" y="6443909"/>
            <a:ext cx="581439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http://upload.wikimedia.org/wikipedia/commons/2/23/Gudea_of_Lagash_Girsu.jpg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034181" y="6676928"/>
            <a:ext cx="732656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http://upload.wikimedia.org/wikipedia/commons/2/2f/Sumerian_account_of_silver_for_the_govenor.JPG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24754" y="548680"/>
            <a:ext cx="64624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http://upload.wikimedia.org/wikipedia/commons/e/ee/Tablet_Zimri-Lim_Louvre_AO20161.jpg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24754" y="780150"/>
            <a:ext cx="779571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http://upload.wikimedia.org/wikipedia/commons/e/e5/Milkau_Oberer_Teil_der_Stele_mit_dem_Text_von_Hammurapis_Gesetzescode_369-2.png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28162" y="1223174"/>
            <a:ext cx="685800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http://upload.wikimedia.org/wikipedia/commons/0/0f/Foundation_nail_Entemena_Louvre_AO22934.jpg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28162" y="1478765"/>
            <a:ext cx="691276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http://upload.wikimedia.org/wikipedia/commons/1/1e/Cylinder_seal_banquet_Louvre_AO18368.jpg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34181" y="1727230"/>
            <a:ext cx="754258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http://upload.wikimedia.org/wikipedia/commons/e/e1/Vase_Entemena_Louvre_AO2674.jpg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34181" y="1969986"/>
            <a:ext cx="878497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http://upload.wikimedia.org/wikipedia/commons/5/57/Reconstructed_sumerian_headgear_necklaces_british_museum.JPG</a:t>
            </a:r>
            <a:endParaRPr lang="cs-CZ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30773" y="2223718"/>
            <a:ext cx="696652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http://upload.wikimedia.org/wikipedia/commons/5/57/Loewenjagd_-645-635_Niniveh.JPG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34181" y="2485075"/>
            <a:ext cx="660648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http://upload.wikimedia.org/wikipedia/commons/2/24/Human_headed_winged_bull_profile.jpg</a:t>
            </a:r>
            <a:endParaRPr lang="cs-CZ" sz="11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34181" y="2743220"/>
            <a:ext cx="732656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0" dirty="0" smtClean="0">
                <a:latin typeface="Times New Roman" pitchFamily="18" charset="0"/>
                <a:cs typeface="Times New Roman" pitchFamily="18" charset="0"/>
              </a:rPr>
              <a:t>http://upload.wikimedia.org/wikipedia/commons/6/60/Worshipper_Larsa_Louvre_AO15704.jpg</a:t>
            </a:r>
            <a:endParaRPr lang="cs-CZ" b="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163" y="260350"/>
            <a:ext cx="4489450" cy="633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5003800" y="404813"/>
            <a:ext cx="4032250" cy="457200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/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u="sng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Býk s lidskou hlavou</a:t>
            </a:r>
          </a:p>
        </p:txBody>
      </p:sp>
      <p:sp>
        <p:nvSpPr>
          <p:cNvPr id="23556" name="Text Box 6"/>
          <p:cNvSpPr txBox="1">
            <a:spLocks noChangeArrowheads="1"/>
          </p:cNvSpPr>
          <p:nvPr/>
        </p:nvSpPr>
        <p:spPr bwMode="auto">
          <a:xfrm>
            <a:off x="5076825" y="1268413"/>
            <a:ext cx="3959225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0"/>
              <a:t>Novobabylonští umělci zobrazovali hlavy bohů vždy s mohutným plnovousem.</a:t>
            </a:r>
          </a:p>
          <a:p>
            <a:pPr>
              <a:spcBef>
                <a:spcPct val="50000"/>
              </a:spcBef>
            </a:pPr>
            <a:r>
              <a:rPr lang="cs-CZ" b="0"/>
              <a:t>Ohromná socha měla ztělesňovat sílu býka, rychlost orla i moudrost vládce.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333375"/>
            <a:ext cx="2987675" cy="589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 Box 5"/>
          <p:cNvSpPr txBox="1">
            <a:spLocks noChangeArrowheads="1"/>
          </p:cNvSpPr>
          <p:nvPr/>
        </p:nvSpPr>
        <p:spPr bwMode="auto">
          <a:xfrm>
            <a:off x="3779838" y="620713"/>
            <a:ext cx="4968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Sumerská bohyně</a:t>
            </a:r>
          </a:p>
        </p:txBody>
      </p:sp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3924300" y="1557338"/>
            <a:ext cx="3311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/>
              <a:t>reliéf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836613"/>
            <a:ext cx="2698750" cy="476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375" y="2565400"/>
            <a:ext cx="2806700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3635375" y="692150"/>
            <a:ext cx="5400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Malované keramické nádoby</a:t>
            </a:r>
          </a:p>
        </p:txBody>
      </p:sp>
      <p:sp>
        <p:nvSpPr>
          <p:cNvPr id="19461" name="Text Box 7"/>
          <p:cNvSpPr txBox="1">
            <a:spLocks noChangeArrowheads="1"/>
          </p:cNvSpPr>
          <p:nvPr/>
        </p:nvSpPr>
        <p:spPr bwMode="auto">
          <a:xfrm>
            <a:off x="3563938" y="1268413"/>
            <a:ext cx="561657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0"/>
              <a:t>Jednoduchý tvar – zdobí je stylizovaná zvířata </a:t>
            </a:r>
          </a:p>
          <a:p>
            <a:pPr>
              <a:spcBef>
                <a:spcPct val="50000"/>
              </a:spcBef>
            </a:pPr>
            <a:r>
              <a:rPr lang="cs-CZ" b="0"/>
              <a:t>nebo rostliny, rámované geometrickými motivy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4716463" y="692150"/>
            <a:ext cx="44640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Chammurabiho zákoník</a:t>
            </a:r>
          </a:p>
        </p:txBody>
      </p:sp>
      <p:sp>
        <p:nvSpPr>
          <p:cNvPr id="20484" name="Text Box 6"/>
          <p:cNvSpPr txBox="1">
            <a:spLocks noChangeArrowheads="1"/>
          </p:cNvSpPr>
          <p:nvPr/>
        </p:nvSpPr>
        <p:spPr bwMode="auto">
          <a:xfrm>
            <a:off x="4787900" y="1557338"/>
            <a:ext cx="38877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Stéla ze 16.stol.př.n.l.</a:t>
            </a:r>
          </a:p>
        </p:txBody>
      </p:sp>
      <p:sp>
        <p:nvSpPr>
          <p:cNvPr id="20485" name="Text Box 7"/>
          <p:cNvSpPr txBox="1">
            <a:spLocks noChangeArrowheads="1"/>
          </p:cNvSpPr>
          <p:nvPr/>
        </p:nvSpPr>
        <p:spPr bwMode="auto">
          <a:xfrm>
            <a:off x="4716463" y="2349500"/>
            <a:ext cx="4176712" cy="160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Zákony, které vladaři vyhlašovali, měly platit navěky.</a:t>
            </a:r>
          </a:p>
          <a:p>
            <a:pPr>
              <a:spcBef>
                <a:spcPct val="50000"/>
              </a:spcBef>
            </a:pPr>
            <a:r>
              <a:rPr lang="cs-CZ" dirty="0"/>
              <a:t>Proto byly vytesány do tvrdého, trvanlivého povrchu.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549275"/>
            <a:ext cx="4657725" cy="568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5364163" y="908050"/>
            <a:ext cx="367188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Rekonstrukce části Babylónu</a:t>
            </a:r>
          </a:p>
        </p:txBody>
      </p:sp>
      <p:sp>
        <p:nvSpPr>
          <p:cNvPr id="21508" name="Text Box 6"/>
          <p:cNvSpPr txBox="1">
            <a:spLocks noChangeArrowheads="1"/>
          </p:cNvSpPr>
          <p:nvPr/>
        </p:nvSpPr>
        <p:spPr bwMode="auto">
          <a:xfrm>
            <a:off x="5508625" y="2565400"/>
            <a:ext cx="34559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0"/>
              <a:t>Babylon se honosil skvělou architekturou.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88913"/>
            <a:ext cx="4414838" cy="626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Text Box 5"/>
          <p:cNvSpPr txBox="1">
            <a:spLocks noChangeArrowheads="1"/>
          </p:cNvSpPr>
          <p:nvPr/>
        </p:nvSpPr>
        <p:spPr bwMode="auto">
          <a:xfrm>
            <a:off x="5148263" y="188913"/>
            <a:ext cx="36004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Ištařina brána Babylonu</a:t>
            </a:r>
          </a:p>
        </p:txBody>
      </p:sp>
      <p:sp>
        <p:nvSpPr>
          <p:cNvPr id="22532" name="Text Box 6"/>
          <p:cNvSpPr txBox="1">
            <a:spLocks noChangeArrowheads="1"/>
          </p:cNvSpPr>
          <p:nvPr/>
        </p:nvSpPr>
        <p:spPr bwMode="auto">
          <a:xfrm>
            <a:off x="5219700" y="1125538"/>
            <a:ext cx="3600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0"/>
              <a:t>Rekonstrukce v muzeu v Berlíně</a:t>
            </a:r>
          </a:p>
        </p:txBody>
      </p:sp>
      <p:sp>
        <p:nvSpPr>
          <p:cNvPr id="22533" name="Text Box 7"/>
          <p:cNvSpPr txBox="1">
            <a:spLocks noChangeArrowheads="1"/>
          </p:cNvSpPr>
          <p:nvPr/>
        </p:nvSpPr>
        <p:spPr bwMode="auto">
          <a:xfrm>
            <a:off x="5076825" y="1844675"/>
            <a:ext cx="3816350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0" dirty="0"/>
              <a:t>Z barevných glazovaných cihel </a:t>
            </a:r>
          </a:p>
          <a:p>
            <a:pPr>
              <a:spcBef>
                <a:spcPct val="50000"/>
              </a:spcBef>
            </a:pPr>
            <a:r>
              <a:rPr lang="cs-CZ" b="0" dirty="0"/>
              <a:t>byly vytvořeny reliéfy zvláštních tvorů – nejsou to obyčejná zvířata, ale představují hlavní babylonské bohy.</a:t>
            </a:r>
          </a:p>
        </p:txBody>
      </p:sp>
      <p:pic>
        <p:nvPicPr>
          <p:cNvPr id="22534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3860800"/>
            <a:ext cx="3168650" cy="170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688" y="4508500"/>
            <a:ext cx="2544762" cy="231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611188" y="836613"/>
            <a:ext cx="7056437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ÚKOL:  </a:t>
            </a:r>
            <a:r>
              <a:rPr lang="cs-CZ" sz="2000"/>
              <a:t>  Zamysli se, přemýšlej, (zavři oči a představ si)  bájnou bytost, tak jak si ji vysnili naši dávní předkové.</a:t>
            </a:r>
            <a:endParaRPr lang="cs-CZ" sz="2400"/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684213" y="2420938"/>
            <a:ext cx="72723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Že je to obtížný úkol?</a:t>
            </a:r>
          </a:p>
        </p:txBody>
      </p:sp>
      <p:sp>
        <p:nvSpPr>
          <p:cNvPr id="27654" name="Text Box 6"/>
          <p:cNvSpPr txBox="1">
            <a:spLocks noChangeArrowheads="1"/>
          </p:cNvSpPr>
          <p:nvPr/>
        </p:nvSpPr>
        <p:spPr bwMode="auto">
          <a:xfrm>
            <a:off x="611188" y="3284538"/>
            <a:ext cx="55451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Ne, není!</a:t>
            </a:r>
          </a:p>
        </p:txBody>
      </p:sp>
      <p:sp>
        <p:nvSpPr>
          <p:cNvPr id="27655" name="Text Box 7"/>
          <p:cNvSpPr txBox="1">
            <a:spLocks noChangeArrowheads="1"/>
          </p:cNvSpPr>
          <p:nvPr/>
        </p:nvSpPr>
        <p:spPr bwMode="auto">
          <a:xfrm>
            <a:off x="684213" y="4149725"/>
            <a:ext cx="77755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Zkus kombinovat části postavy lidské a zvířecí.</a:t>
            </a:r>
          </a:p>
        </p:txBody>
      </p:sp>
      <p:sp>
        <p:nvSpPr>
          <p:cNvPr id="27656" name="Freeform 8"/>
          <p:cNvSpPr>
            <a:spLocks/>
          </p:cNvSpPr>
          <p:nvPr/>
        </p:nvSpPr>
        <p:spPr bwMode="auto">
          <a:xfrm>
            <a:off x="3189288" y="4881563"/>
            <a:ext cx="742950" cy="746125"/>
          </a:xfrm>
          <a:custGeom>
            <a:avLst/>
            <a:gdLst>
              <a:gd name="T0" fmla="*/ 410 w 468"/>
              <a:gd name="T1" fmla="*/ 26 h 470"/>
              <a:gd name="T2" fmla="*/ 189 w 468"/>
              <a:gd name="T3" fmla="*/ 74 h 470"/>
              <a:gd name="T4" fmla="*/ 180 w 468"/>
              <a:gd name="T5" fmla="*/ 103 h 470"/>
              <a:gd name="T6" fmla="*/ 122 w 468"/>
              <a:gd name="T7" fmla="*/ 141 h 470"/>
              <a:gd name="T8" fmla="*/ 74 w 468"/>
              <a:gd name="T9" fmla="*/ 266 h 470"/>
              <a:gd name="T10" fmla="*/ 26 w 468"/>
              <a:gd name="T11" fmla="*/ 391 h 470"/>
              <a:gd name="T12" fmla="*/ 7 w 468"/>
              <a:gd name="T13" fmla="*/ 448 h 470"/>
              <a:gd name="T14" fmla="*/ 65 w 468"/>
              <a:gd name="T15" fmla="*/ 410 h 470"/>
              <a:gd name="T16" fmla="*/ 285 w 468"/>
              <a:gd name="T17" fmla="*/ 256 h 470"/>
              <a:gd name="T18" fmla="*/ 333 w 468"/>
              <a:gd name="T19" fmla="*/ 237 h 470"/>
              <a:gd name="T20" fmla="*/ 410 w 468"/>
              <a:gd name="T21" fmla="*/ 227 h 470"/>
              <a:gd name="T22" fmla="*/ 285 w 468"/>
              <a:gd name="T23" fmla="*/ 237 h 470"/>
              <a:gd name="T24" fmla="*/ 189 w 468"/>
              <a:gd name="T25" fmla="*/ 247 h 470"/>
              <a:gd name="T26" fmla="*/ 122 w 468"/>
              <a:gd name="T27" fmla="*/ 314 h 470"/>
              <a:gd name="T28" fmla="*/ 113 w 468"/>
              <a:gd name="T29" fmla="*/ 400 h 470"/>
              <a:gd name="T30" fmla="*/ 141 w 468"/>
              <a:gd name="T31" fmla="*/ 391 h 470"/>
              <a:gd name="T32" fmla="*/ 420 w 468"/>
              <a:gd name="T33" fmla="*/ 381 h 470"/>
              <a:gd name="T34" fmla="*/ 449 w 468"/>
              <a:gd name="T35" fmla="*/ 285 h 470"/>
              <a:gd name="T36" fmla="*/ 468 w 468"/>
              <a:gd name="T37" fmla="*/ 208 h 470"/>
              <a:gd name="T38" fmla="*/ 410 w 468"/>
              <a:gd name="T39" fmla="*/ 93 h 470"/>
              <a:gd name="T40" fmla="*/ 391 w 468"/>
              <a:gd name="T41" fmla="*/ 64 h 470"/>
              <a:gd name="T42" fmla="*/ 381 w 468"/>
              <a:gd name="T43" fmla="*/ 35 h 470"/>
              <a:gd name="T44" fmla="*/ 305 w 468"/>
              <a:gd name="T45" fmla="*/ 26 h 4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8"/>
              <a:gd name="T70" fmla="*/ 0 h 470"/>
              <a:gd name="T71" fmla="*/ 468 w 468"/>
              <a:gd name="T72" fmla="*/ 470 h 4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8" h="470">
                <a:moveTo>
                  <a:pt x="410" y="26"/>
                </a:moveTo>
                <a:cubicBezTo>
                  <a:pt x="313" y="31"/>
                  <a:pt x="240" y="0"/>
                  <a:pt x="189" y="74"/>
                </a:cubicBezTo>
                <a:cubicBezTo>
                  <a:pt x="186" y="84"/>
                  <a:pt x="187" y="96"/>
                  <a:pt x="180" y="103"/>
                </a:cubicBezTo>
                <a:cubicBezTo>
                  <a:pt x="164" y="119"/>
                  <a:pt x="122" y="141"/>
                  <a:pt x="122" y="141"/>
                </a:cubicBezTo>
                <a:cubicBezTo>
                  <a:pt x="111" y="188"/>
                  <a:pt x="83" y="217"/>
                  <a:pt x="74" y="266"/>
                </a:cubicBezTo>
                <a:cubicBezTo>
                  <a:pt x="65" y="313"/>
                  <a:pt x="60" y="356"/>
                  <a:pt x="26" y="391"/>
                </a:cubicBezTo>
                <a:cubicBezTo>
                  <a:pt x="20" y="410"/>
                  <a:pt x="13" y="429"/>
                  <a:pt x="7" y="448"/>
                </a:cubicBezTo>
                <a:cubicBezTo>
                  <a:pt x="0" y="470"/>
                  <a:pt x="65" y="410"/>
                  <a:pt x="65" y="410"/>
                </a:cubicBezTo>
                <a:cubicBezTo>
                  <a:pt x="98" y="304"/>
                  <a:pt x="195" y="291"/>
                  <a:pt x="285" y="256"/>
                </a:cubicBezTo>
                <a:cubicBezTo>
                  <a:pt x="301" y="250"/>
                  <a:pt x="316" y="241"/>
                  <a:pt x="333" y="237"/>
                </a:cubicBezTo>
                <a:cubicBezTo>
                  <a:pt x="358" y="231"/>
                  <a:pt x="436" y="227"/>
                  <a:pt x="410" y="227"/>
                </a:cubicBezTo>
                <a:cubicBezTo>
                  <a:pt x="368" y="227"/>
                  <a:pt x="327" y="233"/>
                  <a:pt x="285" y="237"/>
                </a:cubicBezTo>
                <a:cubicBezTo>
                  <a:pt x="253" y="240"/>
                  <a:pt x="221" y="244"/>
                  <a:pt x="189" y="247"/>
                </a:cubicBezTo>
                <a:cubicBezTo>
                  <a:pt x="158" y="268"/>
                  <a:pt x="142" y="283"/>
                  <a:pt x="122" y="314"/>
                </a:cubicBezTo>
                <a:cubicBezTo>
                  <a:pt x="119" y="343"/>
                  <a:pt x="106" y="372"/>
                  <a:pt x="113" y="400"/>
                </a:cubicBezTo>
                <a:cubicBezTo>
                  <a:pt x="115" y="410"/>
                  <a:pt x="131" y="392"/>
                  <a:pt x="141" y="391"/>
                </a:cubicBezTo>
                <a:cubicBezTo>
                  <a:pt x="234" y="385"/>
                  <a:pt x="327" y="384"/>
                  <a:pt x="420" y="381"/>
                </a:cubicBezTo>
                <a:cubicBezTo>
                  <a:pt x="430" y="349"/>
                  <a:pt x="440" y="317"/>
                  <a:pt x="449" y="285"/>
                </a:cubicBezTo>
                <a:cubicBezTo>
                  <a:pt x="456" y="260"/>
                  <a:pt x="468" y="208"/>
                  <a:pt x="468" y="208"/>
                </a:cubicBezTo>
                <a:cubicBezTo>
                  <a:pt x="458" y="144"/>
                  <a:pt x="461" y="127"/>
                  <a:pt x="410" y="93"/>
                </a:cubicBezTo>
                <a:cubicBezTo>
                  <a:pt x="404" y="83"/>
                  <a:pt x="396" y="74"/>
                  <a:pt x="391" y="64"/>
                </a:cubicBezTo>
                <a:cubicBezTo>
                  <a:pt x="386" y="55"/>
                  <a:pt x="388" y="42"/>
                  <a:pt x="381" y="35"/>
                </a:cubicBezTo>
                <a:cubicBezTo>
                  <a:pt x="367" y="21"/>
                  <a:pt x="315" y="26"/>
                  <a:pt x="305" y="26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57" name="Freeform 9"/>
          <p:cNvSpPr>
            <a:spLocks/>
          </p:cNvSpPr>
          <p:nvPr/>
        </p:nvSpPr>
        <p:spPr bwMode="auto">
          <a:xfrm>
            <a:off x="2987675" y="4581525"/>
            <a:ext cx="4294188" cy="1462088"/>
          </a:xfrm>
          <a:custGeom>
            <a:avLst/>
            <a:gdLst>
              <a:gd name="T0" fmla="*/ 108 w 2705"/>
              <a:gd name="T1" fmla="*/ 182 h 921"/>
              <a:gd name="T2" fmla="*/ 31 w 2705"/>
              <a:gd name="T3" fmla="*/ 211 h 921"/>
              <a:gd name="T4" fmla="*/ 79 w 2705"/>
              <a:gd name="T5" fmla="*/ 172 h 921"/>
              <a:gd name="T6" fmla="*/ 281 w 2705"/>
              <a:gd name="T7" fmla="*/ 124 h 921"/>
              <a:gd name="T8" fmla="*/ 137 w 2705"/>
              <a:gd name="T9" fmla="*/ 96 h 921"/>
              <a:gd name="T10" fmla="*/ 252 w 2705"/>
              <a:gd name="T11" fmla="*/ 38 h 921"/>
              <a:gd name="T12" fmla="*/ 406 w 2705"/>
              <a:gd name="T13" fmla="*/ 38 h 921"/>
              <a:gd name="T14" fmla="*/ 540 w 2705"/>
              <a:gd name="T15" fmla="*/ 48 h 921"/>
              <a:gd name="T16" fmla="*/ 588 w 2705"/>
              <a:gd name="T17" fmla="*/ 38 h 921"/>
              <a:gd name="T18" fmla="*/ 646 w 2705"/>
              <a:gd name="T19" fmla="*/ 0 h 921"/>
              <a:gd name="T20" fmla="*/ 703 w 2705"/>
              <a:gd name="T21" fmla="*/ 48 h 921"/>
              <a:gd name="T22" fmla="*/ 972 w 2705"/>
              <a:gd name="T23" fmla="*/ 28 h 921"/>
              <a:gd name="T24" fmla="*/ 886 w 2705"/>
              <a:gd name="T25" fmla="*/ 67 h 921"/>
              <a:gd name="T26" fmla="*/ 867 w 2705"/>
              <a:gd name="T27" fmla="*/ 124 h 921"/>
              <a:gd name="T28" fmla="*/ 943 w 2705"/>
              <a:gd name="T29" fmla="*/ 86 h 921"/>
              <a:gd name="T30" fmla="*/ 1827 w 2705"/>
              <a:gd name="T31" fmla="*/ 134 h 921"/>
              <a:gd name="T32" fmla="*/ 1452 w 2705"/>
              <a:gd name="T33" fmla="*/ 182 h 921"/>
              <a:gd name="T34" fmla="*/ 1932 w 2705"/>
              <a:gd name="T35" fmla="*/ 249 h 921"/>
              <a:gd name="T36" fmla="*/ 2566 w 2705"/>
              <a:gd name="T37" fmla="*/ 556 h 921"/>
              <a:gd name="T38" fmla="*/ 2691 w 2705"/>
              <a:gd name="T39" fmla="*/ 652 h 921"/>
              <a:gd name="T40" fmla="*/ 2518 w 2705"/>
              <a:gd name="T41" fmla="*/ 604 h 921"/>
              <a:gd name="T42" fmla="*/ 2172 w 2705"/>
              <a:gd name="T43" fmla="*/ 576 h 921"/>
              <a:gd name="T44" fmla="*/ 2268 w 2705"/>
              <a:gd name="T45" fmla="*/ 595 h 921"/>
              <a:gd name="T46" fmla="*/ 2508 w 2705"/>
              <a:gd name="T47" fmla="*/ 758 h 921"/>
              <a:gd name="T48" fmla="*/ 2652 w 2705"/>
              <a:gd name="T49" fmla="*/ 883 h 921"/>
              <a:gd name="T50" fmla="*/ 2662 w 2705"/>
              <a:gd name="T51" fmla="*/ 902 h 921"/>
              <a:gd name="T52" fmla="*/ 2115 w 2705"/>
              <a:gd name="T53" fmla="*/ 892 h 921"/>
              <a:gd name="T54" fmla="*/ 1875 w 2705"/>
              <a:gd name="T55" fmla="*/ 825 h 921"/>
              <a:gd name="T56" fmla="*/ 1788 w 2705"/>
              <a:gd name="T57" fmla="*/ 729 h 921"/>
              <a:gd name="T58" fmla="*/ 1443 w 2705"/>
              <a:gd name="T59" fmla="*/ 614 h 921"/>
              <a:gd name="T60" fmla="*/ 1519 w 2705"/>
              <a:gd name="T61" fmla="*/ 451 h 921"/>
              <a:gd name="T62" fmla="*/ 1385 w 2705"/>
              <a:gd name="T63" fmla="*/ 278 h 921"/>
              <a:gd name="T64" fmla="*/ 1308 w 2705"/>
              <a:gd name="T65" fmla="*/ 211 h 921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w 2705"/>
              <a:gd name="T100" fmla="*/ 0 h 921"/>
              <a:gd name="T101" fmla="*/ 2705 w 2705"/>
              <a:gd name="T102" fmla="*/ 921 h 921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T99" t="T100" r="T101" b="T102"/>
            <a:pathLst>
              <a:path w="2705" h="921">
                <a:moveTo>
                  <a:pt x="415" y="211"/>
                </a:moveTo>
                <a:cubicBezTo>
                  <a:pt x="352" y="115"/>
                  <a:pt x="208" y="178"/>
                  <a:pt x="108" y="182"/>
                </a:cubicBezTo>
                <a:cubicBezTo>
                  <a:pt x="95" y="185"/>
                  <a:pt x="82" y="187"/>
                  <a:pt x="70" y="192"/>
                </a:cubicBezTo>
                <a:cubicBezTo>
                  <a:pt x="56" y="197"/>
                  <a:pt x="45" y="211"/>
                  <a:pt x="31" y="211"/>
                </a:cubicBezTo>
                <a:cubicBezTo>
                  <a:pt x="22" y="211"/>
                  <a:pt x="44" y="198"/>
                  <a:pt x="51" y="192"/>
                </a:cubicBezTo>
                <a:cubicBezTo>
                  <a:pt x="60" y="185"/>
                  <a:pt x="68" y="177"/>
                  <a:pt x="79" y="172"/>
                </a:cubicBezTo>
                <a:cubicBezTo>
                  <a:pt x="109" y="159"/>
                  <a:pt x="153" y="151"/>
                  <a:pt x="185" y="144"/>
                </a:cubicBezTo>
                <a:cubicBezTo>
                  <a:pt x="217" y="137"/>
                  <a:pt x="281" y="124"/>
                  <a:pt x="281" y="124"/>
                </a:cubicBezTo>
                <a:cubicBezTo>
                  <a:pt x="207" y="121"/>
                  <a:pt x="132" y="129"/>
                  <a:pt x="60" y="115"/>
                </a:cubicBezTo>
                <a:cubicBezTo>
                  <a:pt x="34" y="110"/>
                  <a:pt x="112" y="103"/>
                  <a:pt x="137" y="96"/>
                </a:cubicBezTo>
                <a:cubicBezTo>
                  <a:pt x="248" y="66"/>
                  <a:pt x="0" y="96"/>
                  <a:pt x="339" y="76"/>
                </a:cubicBezTo>
                <a:cubicBezTo>
                  <a:pt x="310" y="64"/>
                  <a:pt x="281" y="50"/>
                  <a:pt x="252" y="38"/>
                </a:cubicBezTo>
                <a:cubicBezTo>
                  <a:pt x="181" y="10"/>
                  <a:pt x="141" y="14"/>
                  <a:pt x="300" y="28"/>
                </a:cubicBezTo>
                <a:cubicBezTo>
                  <a:pt x="335" y="31"/>
                  <a:pt x="371" y="35"/>
                  <a:pt x="406" y="38"/>
                </a:cubicBezTo>
                <a:cubicBezTo>
                  <a:pt x="444" y="57"/>
                  <a:pt x="483" y="67"/>
                  <a:pt x="521" y="86"/>
                </a:cubicBezTo>
                <a:cubicBezTo>
                  <a:pt x="573" y="68"/>
                  <a:pt x="540" y="90"/>
                  <a:pt x="540" y="48"/>
                </a:cubicBezTo>
                <a:cubicBezTo>
                  <a:pt x="540" y="35"/>
                  <a:pt x="547" y="22"/>
                  <a:pt x="550" y="9"/>
                </a:cubicBezTo>
                <a:cubicBezTo>
                  <a:pt x="563" y="19"/>
                  <a:pt x="575" y="29"/>
                  <a:pt x="588" y="38"/>
                </a:cubicBezTo>
                <a:cubicBezTo>
                  <a:pt x="597" y="45"/>
                  <a:pt x="606" y="59"/>
                  <a:pt x="617" y="57"/>
                </a:cubicBezTo>
                <a:cubicBezTo>
                  <a:pt x="629" y="54"/>
                  <a:pt x="643" y="9"/>
                  <a:pt x="646" y="0"/>
                </a:cubicBezTo>
                <a:cubicBezTo>
                  <a:pt x="650" y="14"/>
                  <a:pt x="659" y="50"/>
                  <a:pt x="675" y="57"/>
                </a:cubicBezTo>
                <a:cubicBezTo>
                  <a:pt x="684" y="61"/>
                  <a:pt x="694" y="52"/>
                  <a:pt x="703" y="48"/>
                </a:cubicBezTo>
                <a:cubicBezTo>
                  <a:pt x="756" y="25"/>
                  <a:pt x="777" y="18"/>
                  <a:pt x="838" y="9"/>
                </a:cubicBezTo>
                <a:cubicBezTo>
                  <a:pt x="1040" y="21"/>
                  <a:pt x="1048" y="3"/>
                  <a:pt x="972" y="28"/>
                </a:cubicBezTo>
                <a:cubicBezTo>
                  <a:pt x="953" y="34"/>
                  <a:pt x="932" y="37"/>
                  <a:pt x="915" y="48"/>
                </a:cubicBezTo>
                <a:cubicBezTo>
                  <a:pt x="905" y="54"/>
                  <a:pt x="896" y="61"/>
                  <a:pt x="886" y="67"/>
                </a:cubicBezTo>
                <a:cubicBezTo>
                  <a:pt x="880" y="77"/>
                  <a:pt x="875" y="88"/>
                  <a:pt x="867" y="96"/>
                </a:cubicBezTo>
                <a:cubicBezTo>
                  <a:pt x="839" y="124"/>
                  <a:pt x="818" y="109"/>
                  <a:pt x="867" y="124"/>
                </a:cubicBezTo>
                <a:cubicBezTo>
                  <a:pt x="876" y="121"/>
                  <a:pt x="886" y="119"/>
                  <a:pt x="895" y="115"/>
                </a:cubicBezTo>
                <a:cubicBezTo>
                  <a:pt x="912" y="107"/>
                  <a:pt x="926" y="93"/>
                  <a:pt x="943" y="86"/>
                </a:cubicBezTo>
                <a:cubicBezTo>
                  <a:pt x="997" y="64"/>
                  <a:pt x="1069" y="65"/>
                  <a:pt x="1126" y="57"/>
                </a:cubicBezTo>
                <a:cubicBezTo>
                  <a:pt x="1373" y="69"/>
                  <a:pt x="1591" y="76"/>
                  <a:pt x="1827" y="134"/>
                </a:cubicBezTo>
                <a:cubicBezTo>
                  <a:pt x="1708" y="137"/>
                  <a:pt x="1589" y="129"/>
                  <a:pt x="1471" y="144"/>
                </a:cubicBezTo>
                <a:cubicBezTo>
                  <a:pt x="1457" y="146"/>
                  <a:pt x="1462" y="172"/>
                  <a:pt x="1452" y="182"/>
                </a:cubicBezTo>
                <a:cubicBezTo>
                  <a:pt x="1442" y="192"/>
                  <a:pt x="1427" y="195"/>
                  <a:pt x="1414" y="201"/>
                </a:cubicBezTo>
                <a:cubicBezTo>
                  <a:pt x="1296" y="381"/>
                  <a:pt x="1394" y="214"/>
                  <a:pt x="1932" y="249"/>
                </a:cubicBezTo>
                <a:cubicBezTo>
                  <a:pt x="1976" y="252"/>
                  <a:pt x="2015" y="277"/>
                  <a:pt x="2057" y="288"/>
                </a:cubicBezTo>
                <a:cubicBezTo>
                  <a:pt x="2221" y="381"/>
                  <a:pt x="2427" y="417"/>
                  <a:pt x="2566" y="556"/>
                </a:cubicBezTo>
                <a:cubicBezTo>
                  <a:pt x="2622" y="612"/>
                  <a:pt x="2565" y="559"/>
                  <a:pt x="2643" y="614"/>
                </a:cubicBezTo>
                <a:cubicBezTo>
                  <a:pt x="2660" y="626"/>
                  <a:pt x="2705" y="638"/>
                  <a:pt x="2691" y="652"/>
                </a:cubicBezTo>
                <a:cubicBezTo>
                  <a:pt x="2676" y="667"/>
                  <a:pt x="2653" y="633"/>
                  <a:pt x="2633" y="624"/>
                </a:cubicBezTo>
                <a:cubicBezTo>
                  <a:pt x="2593" y="606"/>
                  <a:pt x="2569" y="610"/>
                  <a:pt x="2518" y="604"/>
                </a:cubicBezTo>
                <a:cubicBezTo>
                  <a:pt x="2433" y="577"/>
                  <a:pt x="2356" y="567"/>
                  <a:pt x="2268" y="556"/>
                </a:cubicBezTo>
                <a:cubicBezTo>
                  <a:pt x="2236" y="563"/>
                  <a:pt x="2195" y="553"/>
                  <a:pt x="2172" y="576"/>
                </a:cubicBezTo>
                <a:cubicBezTo>
                  <a:pt x="2156" y="592"/>
                  <a:pt x="2217" y="581"/>
                  <a:pt x="2239" y="585"/>
                </a:cubicBezTo>
                <a:cubicBezTo>
                  <a:pt x="2249" y="587"/>
                  <a:pt x="2259" y="590"/>
                  <a:pt x="2268" y="595"/>
                </a:cubicBezTo>
                <a:cubicBezTo>
                  <a:pt x="2323" y="625"/>
                  <a:pt x="2346" y="656"/>
                  <a:pt x="2393" y="691"/>
                </a:cubicBezTo>
                <a:cubicBezTo>
                  <a:pt x="2436" y="723"/>
                  <a:pt x="2465" y="736"/>
                  <a:pt x="2508" y="758"/>
                </a:cubicBezTo>
                <a:cubicBezTo>
                  <a:pt x="2537" y="802"/>
                  <a:pt x="2549" y="783"/>
                  <a:pt x="2585" y="816"/>
                </a:cubicBezTo>
                <a:cubicBezTo>
                  <a:pt x="2608" y="837"/>
                  <a:pt x="2630" y="861"/>
                  <a:pt x="2652" y="883"/>
                </a:cubicBezTo>
                <a:cubicBezTo>
                  <a:pt x="2663" y="894"/>
                  <a:pt x="2683" y="898"/>
                  <a:pt x="2691" y="912"/>
                </a:cubicBezTo>
                <a:cubicBezTo>
                  <a:pt x="2696" y="921"/>
                  <a:pt x="2672" y="905"/>
                  <a:pt x="2662" y="902"/>
                </a:cubicBezTo>
                <a:cubicBezTo>
                  <a:pt x="2640" y="895"/>
                  <a:pt x="2617" y="889"/>
                  <a:pt x="2595" y="883"/>
                </a:cubicBezTo>
                <a:cubicBezTo>
                  <a:pt x="2435" y="886"/>
                  <a:pt x="2275" y="892"/>
                  <a:pt x="2115" y="892"/>
                </a:cubicBezTo>
                <a:cubicBezTo>
                  <a:pt x="2026" y="892"/>
                  <a:pt x="1993" y="901"/>
                  <a:pt x="1932" y="864"/>
                </a:cubicBezTo>
                <a:cubicBezTo>
                  <a:pt x="1912" y="852"/>
                  <a:pt x="1894" y="838"/>
                  <a:pt x="1875" y="825"/>
                </a:cubicBezTo>
                <a:cubicBezTo>
                  <a:pt x="1865" y="819"/>
                  <a:pt x="1846" y="806"/>
                  <a:pt x="1846" y="806"/>
                </a:cubicBezTo>
                <a:cubicBezTo>
                  <a:pt x="1828" y="778"/>
                  <a:pt x="1804" y="758"/>
                  <a:pt x="1788" y="729"/>
                </a:cubicBezTo>
                <a:cubicBezTo>
                  <a:pt x="1766" y="691"/>
                  <a:pt x="1755" y="627"/>
                  <a:pt x="1702" y="624"/>
                </a:cubicBezTo>
                <a:cubicBezTo>
                  <a:pt x="1616" y="618"/>
                  <a:pt x="1529" y="617"/>
                  <a:pt x="1443" y="614"/>
                </a:cubicBezTo>
                <a:cubicBezTo>
                  <a:pt x="1498" y="600"/>
                  <a:pt x="1520" y="582"/>
                  <a:pt x="1539" y="528"/>
                </a:cubicBezTo>
                <a:cubicBezTo>
                  <a:pt x="1532" y="502"/>
                  <a:pt x="1528" y="476"/>
                  <a:pt x="1519" y="451"/>
                </a:cubicBezTo>
                <a:cubicBezTo>
                  <a:pt x="1506" y="416"/>
                  <a:pt x="1470" y="396"/>
                  <a:pt x="1452" y="364"/>
                </a:cubicBezTo>
                <a:cubicBezTo>
                  <a:pt x="1430" y="325"/>
                  <a:pt x="1423" y="303"/>
                  <a:pt x="1385" y="278"/>
                </a:cubicBezTo>
                <a:cubicBezTo>
                  <a:pt x="1379" y="268"/>
                  <a:pt x="1375" y="257"/>
                  <a:pt x="1366" y="249"/>
                </a:cubicBezTo>
                <a:cubicBezTo>
                  <a:pt x="1349" y="234"/>
                  <a:pt x="1308" y="211"/>
                  <a:pt x="1308" y="211"/>
                </a:cubicBezTo>
                <a:cubicBezTo>
                  <a:pt x="1164" y="224"/>
                  <a:pt x="1212" y="188"/>
                  <a:pt x="1212" y="364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4584" name="Freeform 10"/>
          <p:cNvSpPr>
            <a:spLocks/>
          </p:cNvSpPr>
          <p:nvPr/>
        </p:nvSpPr>
        <p:spPr bwMode="auto">
          <a:xfrm>
            <a:off x="3673475" y="4800600"/>
            <a:ext cx="1203325" cy="192088"/>
          </a:xfrm>
          <a:custGeom>
            <a:avLst/>
            <a:gdLst>
              <a:gd name="T0" fmla="*/ 0 w 758"/>
              <a:gd name="T1" fmla="*/ 77 h 121"/>
              <a:gd name="T2" fmla="*/ 96 w 758"/>
              <a:gd name="T3" fmla="*/ 38 h 121"/>
              <a:gd name="T4" fmla="*/ 124 w 758"/>
              <a:gd name="T5" fmla="*/ 19 h 121"/>
              <a:gd name="T6" fmla="*/ 144 w 758"/>
              <a:gd name="T7" fmla="*/ 0 h 121"/>
              <a:gd name="T8" fmla="*/ 211 w 758"/>
              <a:gd name="T9" fmla="*/ 67 h 121"/>
              <a:gd name="T10" fmla="*/ 336 w 758"/>
              <a:gd name="T11" fmla="*/ 67 h 121"/>
              <a:gd name="T12" fmla="*/ 355 w 758"/>
              <a:gd name="T13" fmla="*/ 96 h 121"/>
              <a:gd name="T14" fmla="*/ 412 w 758"/>
              <a:gd name="T15" fmla="*/ 115 h 121"/>
              <a:gd name="T16" fmla="*/ 499 w 758"/>
              <a:gd name="T17" fmla="*/ 77 h 121"/>
              <a:gd name="T18" fmla="*/ 556 w 758"/>
              <a:gd name="T19" fmla="*/ 58 h 121"/>
              <a:gd name="T20" fmla="*/ 614 w 758"/>
              <a:gd name="T21" fmla="*/ 96 h 121"/>
              <a:gd name="T22" fmla="*/ 748 w 758"/>
              <a:gd name="T23" fmla="*/ 106 h 121"/>
              <a:gd name="T24" fmla="*/ 758 w 758"/>
              <a:gd name="T25" fmla="*/ 115 h 121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758"/>
              <a:gd name="T40" fmla="*/ 0 h 121"/>
              <a:gd name="T41" fmla="*/ 758 w 758"/>
              <a:gd name="T42" fmla="*/ 121 h 121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758" h="121">
                <a:moveTo>
                  <a:pt x="0" y="77"/>
                </a:moveTo>
                <a:cubicBezTo>
                  <a:pt x="35" y="65"/>
                  <a:pt x="59" y="47"/>
                  <a:pt x="96" y="38"/>
                </a:cubicBezTo>
                <a:cubicBezTo>
                  <a:pt x="105" y="32"/>
                  <a:pt x="115" y="26"/>
                  <a:pt x="124" y="19"/>
                </a:cubicBezTo>
                <a:cubicBezTo>
                  <a:pt x="131" y="13"/>
                  <a:pt x="135" y="0"/>
                  <a:pt x="144" y="0"/>
                </a:cubicBezTo>
                <a:cubicBezTo>
                  <a:pt x="169" y="0"/>
                  <a:pt x="200" y="51"/>
                  <a:pt x="211" y="67"/>
                </a:cubicBezTo>
                <a:cubicBezTo>
                  <a:pt x="248" y="62"/>
                  <a:pt x="299" y="49"/>
                  <a:pt x="336" y="67"/>
                </a:cubicBezTo>
                <a:cubicBezTo>
                  <a:pt x="346" y="72"/>
                  <a:pt x="345" y="90"/>
                  <a:pt x="355" y="96"/>
                </a:cubicBezTo>
                <a:cubicBezTo>
                  <a:pt x="372" y="107"/>
                  <a:pt x="412" y="115"/>
                  <a:pt x="412" y="115"/>
                </a:cubicBezTo>
                <a:cubicBezTo>
                  <a:pt x="457" y="105"/>
                  <a:pt x="458" y="90"/>
                  <a:pt x="499" y="77"/>
                </a:cubicBezTo>
                <a:cubicBezTo>
                  <a:pt x="518" y="71"/>
                  <a:pt x="556" y="58"/>
                  <a:pt x="556" y="58"/>
                </a:cubicBezTo>
                <a:cubicBezTo>
                  <a:pt x="575" y="71"/>
                  <a:pt x="595" y="83"/>
                  <a:pt x="614" y="96"/>
                </a:cubicBezTo>
                <a:cubicBezTo>
                  <a:pt x="651" y="121"/>
                  <a:pt x="704" y="100"/>
                  <a:pt x="748" y="106"/>
                </a:cubicBezTo>
                <a:cubicBezTo>
                  <a:pt x="752" y="107"/>
                  <a:pt x="755" y="112"/>
                  <a:pt x="758" y="115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59" name="Freeform 11"/>
          <p:cNvSpPr>
            <a:spLocks/>
          </p:cNvSpPr>
          <p:nvPr/>
        </p:nvSpPr>
        <p:spPr bwMode="auto">
          <a:xfrm>
            <a:off x="3741738" y="5121275"/>
            <a:ext cx="1014412" cy="971550"/>
          </a:xfrm>
          <a:custGeom>
            <a:avLst/>
            <a:gdLst>
              <a:gd name="T0" fmla="*/ 216 w 639"/>
              <a:gd name="T1" fmla="*/ 124 h 612"/>
              <a:gd name="T2" fmla="*/ 245 w 639"/>
              <a:gd name="T3" fmla="*/ 0 h 612"/>
              <a:gd name="T4" fmla="*/ 341 w 639"/>
              <a:gd name="T5" fmla="*/ 9 h 612"/>
              <a:gd name="T6" fmla="*/ 427 w 639"/>
              <a:gd name="T7" fmla="*/ 57 h 612"/>
              <a:gd name="T8" fmla="*/ 513 w 639"/>
              <a:gd name="T9" fmla="*/ 86 h 612"/>
              <a:gd name="T10" fmla="*/ 629 w 639"/>
              <a:gd name="T11" fmla="*/ 134 h 612"/>
              <a:gd name="T12" fmla="*/ 552 w 639"/>
              <a:gd name="T13" fmla="*/ 115 h 612"/>
              <a:gd name="T14" fmla="*/ 427 w 639"/>
              <a:gd name="T15" fmla="*/ 96 h 612"/>
              <a:gd name="T16" fmla="*/ 273 w 639"/>
              <a:gd name="T17" fmla="*/ 86 h 612"/>
              <a:gd name="T18" fmla="*/ 245 w 639"/>
              <a:gd name="T19" fmla="*/ 105 h 612"/>
              <a:gd name="T20" fmla="*/ 302 w 639"/>
              <a:gd name="T21" fmla="*/ 144 h 612"/>
              <a:gd name="T22" fmla="*/ 331 w 639"/>
              <a:gd name="T23" fmla="*/ 163 h 612"/>
              <a:gd name="T24" fmla="*/ 456 w 639"/>
              <a:gd name="T25" fmla="*/ 153 h 612"/>
              <a:gd name="T26" fmla="*/ 485 w 639"/>
              <a:gd name="T27" fmla="*/ 134 h 612"/>
              <a:gd name="T28" fmla="*/ 494 w 639"/>
              <a:gd name="T29" fmla="*/ 105 h 612"/>
              <a:gd name="T30" fmla="*/ 465 w 639"/>
              <a:gd name="T31" fmla="*/ 163 h 612"/>
              <a:gd name="T32" fmla="*/ 408 w 639"/>
              <a:gd name="T33" fmla="*/ 268 h 612"/>
              <a:gd name="T34" fmla="*/ 254 w 639"/>
              <a:gd name="T35" fmla="*/ 172 h 612"/>
              <a:gd name="T36" fmla="*/ 293 w 639"/>
              <a:gd name="T37" fmla="*/ 374 h 612"/>
              <a:gd name="T38" fmla="*/ 341 w 639"/>
              <a:gd name="T39" fmla="*/ 422 h 612"/>
              <a:gd name="T40" fmla="*/ 360 w 639"/>
              <a:gd name="T41" fmla="*/ 451 h 612"/>
              <a:gd name="T42" fmla="*/ 350 w 639"/>
              <a:gd name="T43" fmla="*/ 489 h 612"/>
              <a:gd name="T44" fmla="*/ 321 w 639"/>
              <a:gd name="T45" fmla="*/ 499 h 612"/>
              <a:gd name="T46" fmla="*/ 341 w 639"/>
              <a:gd name="T47" fmla="*/ 518 h 612"/>
              <a:gd name="T48" fmla="*/ 427 w 639"/>
              <a:gd name="T49" fmla="*/ 528 h 612"/>
              <a:gd name="T50" fmla="*/ 475 w 639"/>
              <a:gd name="T51" fmla="*/ 576 h 612"/>
              <a:gd name="T52" fmla="*/ 283 w 639"/>
              <a:gd name="T53" fmla="*/ 585 h 612"/>
              <a:gd name="T54" fmla="*/ 197 w 639"/>
              <a:gd name="T55" fmla="*/ 528 h 612"/>
              <a:gd name="T56" fmla="*/ 14 w 639"/>
              <a:gd name="T57" fmla="*/ 499 h 612"/>
              <a:gd name="T58" fmla="*/ 72 w 639"/>
              <a:gd name="T59" fmla="*/ 278 h 612"/>
              <a:gd name="T60" fmla="*/ 53 w 639"/>
              <a:gd name="T61" fmla="*/ 240 h 612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w 639"/>
              <a:gd name="T94" fmla="*/ 0 h 612"/>
              <a:gd name="T95" fmla="*/ 639 w 639"/>
              <a:gd name="T96" fmla="*/ 612 h 612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T93" t="T94" r="T95" b="T96"/>
            <a:pathLst>
              <a:path w="639" h="612">
                <a:moveTo>
                  <a:pt x="216" y="124"/>
                </a:moveTo>
                <a:cubicBezTo>
                  <a:pt x="242" y="46"/>
                  <a:pt x="232" y="87"/>
                  <a:pt x="245" y="0"/>
                </a:cubicBezTo>
                <a:cubicBezTo>
                  <a:pt x="277" y="3"/>
                  <a:pt x="310" y="2"/>
                  <a:pt x="341" y="9"/>
                </a:cubicBezTo>
                <a:cubicBezTo>
                  <a:pt x="360" y="13"/>
                  <a:pt x="407" y="48"/>
                  <a:pt x="427" y="57"/>
                </a:cubicBezTo>
                <a:cubicBezTo>
                  <a:pt x="455" y="69"/>
                  <a:pt x="485" y="76"/>
                  <a:pt x="513" y="86"/>
                </a:cubicBezTo>
                <a:cubicBezTo>
                  <a:pt x="554" y="125"/>
                  <a:pt x="567" y="125"/>
                  <a:pt x="629" y="134"/>
                </a:cubicBezTo>
                <a:cubicBezTo>
                  <a:pt x="590" y="120"/>
                  <a:pt x="602" y="123"/>
                  <a:pt x="552" y="115"/>
                </a:cubicBezTo>
                <a:cubicBezTo>
                  <a:pt x="510" y="108"/>
                  <a:pt x="427" y="96"/>
                  <a:pt x="427" y="96"/>
                </a:cubicBezTo>
                <a:cubicBezTo>
                  <a:pt x="339" y="66"/>
                  <a:pt x="389" y="74"/>
                  <a:pt x="273" y="86"/>
                </a:cubicBezTo>
                <a:cubicBezTo>
                  <a:pt x="264" y="92"/>
                  <a:pt x="240" y="95"/>
                  <a:pt x="245" y="105"/>
                </a:cubicBezTo>
                <a:cubicBezTo>
                  <a:pt x="255" y="126"/>
                  <a:pt x="283" y="131"/>
                  <a:pt x="302" y="144"/>
                </a:cubicBezTo>
                <a:cubicBezTo>
                  <a:pt x="312" y="150"/>
                  <a:pt x="331" y="163"/>
                  <a:pt x="331" y="163"/>
                </a:cubicBezTo>
                <a:cubicBezTo>
                  <a:pt x="373" y="160"/>
                  <a:pt x="415" y="161"/>
                  <a:pt x="456" y="153"/>
                </a:cubicBezTo>
                <a:cubicBezTo>
                  <a:pt x="467" y="151"/>
                  <a:pt x="478" y="143"/>
                  <a:pt x="485" y="134"/>
                </a:cubicBezTo>
                <a:cubicBezTo>
                  <a:pt x="491" y="126"/>
                  <a:pt x="504" y="105"/>
                  <a:pt x="494" y="105"/>
                </a:cubicBezTo>
                <a:cubicBezTo>
                  <a:pt x="482" y="105"/>
                  <a:pt x="467" y="156"/>
                  <a:pt x="465" y="163"/>
                </a:cubicBezTo>
                <a:cubicBezTo>
                  <a:pt x="450" y="210"/>
                  <a:pt x="458" y="252"/>
                  <a:pt x="408" y="268"/>
                </a:cubicBezTo>
                <a:cubicBezTo>
                  <a:pt x="273" y="257"/>
                  <a:pt x="282" y="280"/>
                  <a:pt x="254" y="172"/>
                </a:cubicBezTo>
                <a:cubicBezTo>
                  <a:pt x="258" y="212"/>
                  <a:pt x="260" y="331"/>
                  <a:pt x="293" y="374"/>
                </a:cubicBezTo>
                <a:cubicBezTo>
                  <a:pt x="307" y="392"/>
                  <a:pt x="329" y="403"/>
                  <a:pt x="341" y="422"/>
                </a:cubicBezTo>
                <a:cubicBezTo>
                  <a:pt x="347" y="432"/>
                  <a:pt x="354" y="441"/>
                  <a:pt x="360" y="451"/>
                </a:cubicBezTo>
                <a:cubicBezTo>
                  <a:pt x="357" y="464"/>
                  <a:pt x="358" y="479"/>
                  <a:pt x="350" y="489"/>
                </a:cubicBezTo>
                <a:cubicBezTo>
                  <a:pt x="344" y="497"/>
                  <a:pt x="324" y="489"/>
                  <a:pt x="321" y="499"/>
                </a:cubicBezTo>
                <a:cubicBezTo>
                  <a:pt x="318" y="508"/>
                  <a:pt x="332" y="516"/>
                  <a:pt x="341" y="518"/>
                </a:cubicBezTo>
                <a:cubicBezTo>
                  <a:pt x="369" y="526"/>
                  <a:pt x="398" y="525"/>
                  <a:pt x="427" y="528"/>
                </a:cubicBezTo>
                <a:cubicBezTo>
                  <a:pt x="443" y="544"/>
                  <a:pt x="453" y="569"/>
                  <a:pt x="475" y="576"/>
                </a:cubicBezTo>
                <a:cubicBezTo>
                  <a:pt x="590" y="612"/>
                  <a:pt x="639" y="599"/>
                  <a:pt x="283" y="585"/>
                </a:cubicBezTo>
                <a:cubicBezTo>
                  <a:pt x="252" y="564"/>
                  <a:pt x="233" y="540"/>
                  <a:pt x="197" y="528"/>
                </a:cubicBezTo>
                <a:cubicBezTo>
                  <a:pt x="133" y="548"/>
                  <a:pt x="40" y="574"/>
                  <a:pt x="14" y="499"/>
                </a:cubicBezTo>
                <a:cubicBezTo>
                  <a:pt x="29" y="243"/>
                  <a:pt x="0" y="388"/>
                  <a:pt x="72" y="278"/>
                </a:cubicBezTo>
                <a:cubicBezTo>
                  <a:pt x="61" y="245"/>
                  <a:pt x="69" y="256"/>
                  <a:pt x="53" y="24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60" name="Oval 12"/>
          <p:cNvSpPr>
            <a:spLocks noChangeArrowheads="1"/>
          </p:cNvSpPr>
          <p:nvPr/>
        </p:nvSpPr>
        <p:spPr bwMode="auto">
          <a:xfrm>
            <a:off x="4284663" y="5229225"/>
            <a:ext cx="71437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62" name="Freeform 14"/>
          <p:cNvSpPr>
            <a:spLocks/>
          </p:cNvSpPr>
          <p:nvPr/>
        </p:nvSpPr>
        <p:spPr bwMode="auto">
          <a:xfrm>
            <a:off x="3535363" y="5761038"/>
            <a:ext cx="1662112" cy="809625"/>
          </a:xfrm>
          <a:custGeom>
            <a:avLst/>
            <a:gdLst>
              <a:gd name="T0" fmla="*/ 1047 w 1047"/>
              <a:gd name="T1" fmla="*/ 0 h 510"/>
              <a:gd name="T2" fmla="*/ 787 w 1047"/>
              <a:gd name="T3" fmla="*/ 38 h 510"/>
              <a:gd name="T4" fmla="*/ 672 w 1047"/>
              <a:gd name="T5" fmla="*/ 249 h 510"/>
              <a:gd name="T6" fmla="*/ 403 w 1047"/>
              <a:gd name="T7" fmla="*/ 393 h 510"/>
              <a:gd name="T8" fmla="*/ 96 w 1047"/>
              <a:gd name="T9" fmla="*/ 422 h 510"/>
              <a:gd name="T10" fmla="*/ 0 w 1047"/>
              <a:gd name="T11" fmla="*/ 451 h 510"/>
              <a:gd name="T12" fmla="*/ 221 w 1047"/>
              <a:gd name="T13" fmla="*/ 403 h 51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047"/>
              <a:gd name="T22" fmla="*/ 0 h 510"/>
              <a:gd name="T23" fmla="*/ 1047 w 1047"/>
              <a:gd name="T24" fmla="*/ 510 h 51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047" h="510">
                <a:moveTo>
                  <a:pt x="1047" y="0"/>
                </a:moveTo>
                <a:cubicBezTo>
                  <a:pt x="954" y="6"/>
                  <a:pt x="875" y="11"/>
                  <a:pt x="787" y="38"/>
                </a:cubicBezTo>
                <a:cubicBezTo>
                  <a:pt x="762" y="114"/>
                  <a:pt x="730" y="193"/>
                  <a:pt x="672" y="249"/>
                </a:cubicBezTo>
                <a:cubicBezTo>
                  <a:pt x="627" y="393"/>
                  <a:pt x="534" y="384"/>
                  <a:pt x="403" y="393"/>
                </a:cubicBezTo>
                <a:cubicBezTo>
                  <a:pt x="267" y="441"/>
                  <a:pt x="366" y="412"/>
                  <a:pt x="96" y="422"/>
                </a:cubicBezTo>
                <a:cubicBezTo>
                  <a:pt x="63" y="431"/>
                  <a:pt x="32" y="440"/>
                  <a:pt x="0" y="451"/>
                </a:cubicBezTo>
                <a:cubicBezTo>
                  <a:pt x="81" y="479"/>
                  <a:pt x="221" y="510"/>
                  <a:pt x="221" y="403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63" name="Freeform 15"/>
          <p:cNvSpPr>
            <a:spLocks/>
          </p:cNvSpPr>
          <p:nvPr/>
        </p:nvSpPr>
        <p:spPr bwMode="auto">
          <a:xfrm>
            <a:off x="3627438" y="5821363"/>
            <a:ext cx="2108200" cy="930275"/>
          </a:xfrm>
          <a:custGeom>
            <a:avLst/>
            <a:gdLst>
              <a:gd name="T0" fmla="*/ 0 w 1328"/>
              <a:gd name="T1" fmla="*/ 451 h 586"/>
              <a:gd name="T2" fmla="*/ 105 w 1328"/>
              <a:gd name="T3" fmla="*/ 509 h 586"/>
              <a:gd name="T4" fmla="*/ 192 w 1328"/>
              <a:gd name="T5" fmla="*/ 557 h 586"/>
              <a:gd name="T6" fmla="*/ 249 w 1328"/>
              <a:gd name="T7" fmla="*/ 547 h 586"/>
              <a:gd name="T8" fmla="*/ 259 w 1328"/>
              <a:gd name="T9" fmla="*/ 471 h 586"/>
              <a:gd name="T10" fmla="*/ 269 w 1328"/>
              <a:gd name="T11" fmla="*/ 586 h 586"/>
              <a:gd name="T12" fmla="*/ 374 w 1328"/>
              <a:gd name="T13" fmla="*/ 576 h 586"/>
              <a:gd name="T14" fmla="*/ 422 w 1328"/>
              <a:gd name="T15" fmla="*/ 567 h 586"/>
              <a:gd name="T16" fmla="*/ 432 w 1328"/>
              <a:gd name="T17" fmla="*/ 538 h 586"/>
              <a:gd name="T18" fmla="*/ 595 w 1328"/>
              <a:gd name="T19" fmla="*/ 499 h 586"/>
              <a:gd name="T20" fmla="*/ 1257 w 1328"/>
              <a:gd name="T21" fmla="*/ 490 h 586"/>
              <a:gd name="T22" fmla="*/ 1161 w 1328"/>
              <a:gd name="T23" fmla="*/ 240 h 586"/>
              <a:gd name="T24" fmla="*/ 1171 w 1328"/>
              <a:gd name="T25" fmla="*/ 77 h 586"/>
              <a:gd name="T26" fmla="*/ 1142 w 1328"/>
              <a:gd name="T27" fmla="*/ 0 h 58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1328"/>
              <a:gd name="T43" fmla="*/ 0 h 586"/>
              <a:gd name="T44" fmla="*/ 1328 w 1328"/>
              <a:gd name="T45" fmla="*/ 586 h 586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1328" h="586">
                <a:moveTo>
                  <a:pt x="0" y="451"/>
                </a:moveTo>
                <a:cubicBezTo>
                  <a:pt x="15" y="516"/>
                  <a:pt x="36" y="499"/>
                  <a:pt x="105" y="509"/>
                </a:cubicBezTo>
                <a:cubicBezTo>
                  <a:pt x="134" y="528"/>
                  <a:pt x="163" y="538"/>
                  <a:pt x="192" y="557"/>
                </a:cubicBezTo>
                <a:cubicBezTo>
                  <a:pt x="211" y="554"/>
                  <a:pt x="237" y="562"/>
                  <a:pt x="249" y="547"/>
                </a:cubicBezTo>
                <a:cubicBezTo>
                  <a:pt x="265" y="527"/>
                  <a:pt x="247" y="448"/>
                  <a:pt x="259" y="471"/>
                </a:cubicBezTo>
                <a:cubicBezTo>
                  <a:pt x="277" y="505"/>
                  <a:pt x="266" y="548"/>
                  <a:pt x="269" y="586"/>
                </a:cubicBezTo>
                <a:cubicBezTo>
                  <a:pt x="304" y="583"/>
                  <a:pt x="339" y="580"/>
                  <a:pt x="374" y="576"/>
                </a:cubicBezTo>
                <a:cubicBezTo>
                  <a:pt x="390" y="574"/>
                  <a:pt x="408" y="576"/>
                  <a:pt x="422" y="567"/>
                </a:cubicBezTo>
                <a:cubicBezTo>
                  <a:pt x="431" y="561"/>
                  <a:pt x="429" y="548"/>
                  <a:pt x="432" y="538"/>
                </a:cubicBezTo>
                <a:cubicBezTo>
                  <a:pt x="505" y="561"/>
                  <a:pt x="573" y="586"/>
                  <a:pt x="595" y="499"/>
                </a:cubicBezTo>
                <a:cubicBezTo>
                  <a:pt x="808" y="511"/>
                  <a:pt x="1058" y="554"/>
                  <a:pt x="1257" y="490"/>
                </a:cubicBezTo>
                <a:cubicBezTo>
                  <a:pt x="1328" y="387"/>
                  <a:pt x="1249" y="298"/>
                  <a:pt x="1161" y="240"/>
                </a:cubicBezTo>
                <a:cubicBezTo>
                  <a:pt x="1126" y="187"/>
                  <a:pt x="1152" y="132"/>
                  <a:pt x="1171" y="77"/>
                </a:cubicBezTo>
                <a:cubicBezTo>
                  <a:pt x="1162" y="51"/>
                  <a:pt x="1155" y="25"/>
                  <a:pt x="1142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64" name="Freeform 16"/>
          <p:cNvSpPr>
            <a:spLocks/>
          </p:cNvSpPr>
          <p:nvPr/>
        </p:nvSpPr>
        <p:spPr bwMode="auto">
          <a:xfrm>
            <a:off x="1889125" y="5516563"/>
            <a:ext cx="2743200" cy="1422400"/>
          </a:xfrm>
          <a:custGeom>
            <a:avLst/>
            <a:gdLst>
              <a:gd name="T0" fmla="*/ 826 w 1728"/>
              <a:gd name="T1" fmla="*/ 240 h 896"/>
              <a:gd name="T2" fmla="*/ 672 w 1728"/>
              <a:gd name="T3" fmla="*/ 144 h 896"/>
              <a:gd name="T4" fmla="*/ 375 w 1728"/>
              <a:gd name="T5" fmla="*/ 10 h 896"/>
              <a:gd name="T6" fmla="*/ 452 w 1728"/>
              <a:gd name="T7" fmla="*/ 48 h 896"/>
              <a:gd name="T8" fmla="*/ 404 w 1728"/>
              <a:gd name="T9" fmla="*/ 48 h 896"/>
              <a:gd name="T10" fmla="*/ 432 w 1728"/>
              <a:gd name="T11" fmla="*/ 144 h 896"/>
              <a:gd name="T12" fmla="*/ 624 w 1728"/>
              <a:gd name="T13" fmla="*/ 250 h 896"/>
              <a:gd name="T14" fmla="*/ 29 w 1728"/>
              <a:gd name="T15" fmla="*/ 336 h 896"/>
              <a:gd name="T16" fmla="*/ 164 w 1728"/>
              <a:gd name="T17" fmla="*/ 365 h 896"/>
              <a:gd name="T18" fmla="*/ 269 w 1728"/>
              <a:gd name="T19" fmla="*/ 432 h 896"/>
              <a:gd name="T20" fmla="*/ 317 w 1728"/>
              <a:gd name="T21" fmla="*/ 413 h 896"/>
              <a:gd name="T22" fmla="*/ 356 w 1728"/>
              <a:gd name="T23" fmla="*/ 471 h 896"/>
              <a:gd name="T24" fmla="*/ 548 w 1728"/>
              <a:gd name="T25" fmla="*/ 490 h 896"/>
              <a:gd name="T26" fmla="*/ 557 w 1728"/>
              <a:gd name="T27" fmla="*/ 528 h 896"/>
              <a:gd name="T28" fmla="*/ 346 w 1728"/>
              <a:gd name="T29" fmla="*/ 615 h 896"/>
              <a:gd name="T30" fmla="*/ 231 w 1728"/>
              <a:gd name="T31" fmla="*/ 672 h 896"/>
              <a:gd name="T32" fmla="*/ 317 w 1728"/>
              <a:gd name="T33" fmla="*/ 739 h 896"/>
              <a:gd name="T34" fmla="*/ 317 w 1728"/>
              <a:gd name="T35" fmla="*/ 672 h 896"/>
              <a:gd name="T36" fmla="*/ 586 w 1728"/>
              <a:gd name="T37" fmla="*/ 720 h 896"/>
              <a:gd name="T38" fmla="*/ 663 w 1728"/>
              <a:gd name="T39" fmla="*/ 653 h 896"/>
              <a:gd name="T40" fmla="*/ 749 w 1728"/>
              <a:gd name="T41" fmla="*/ 739 h 896"/>
              <a:gd name="T42" fmla="*/ 624 w 1728"/>
              <a:gd name="T43" fmla="*/ 807 h 896"/>
              <a:gd name="T44" fmla="*/ 749 w 1728"/>
              <a:gd name="T45" fmla="*/ 778 h 896"/>
              <a:gd name="T46" fmla="*/ 740 w 1728"/>
              <a:gd name="T47" fmla="*/ 845 h 896"/>
              <a:gd name="T48" fmla="*/ 855 w 1728"/>
              <a:gd name="T49" fmla="*/ 768 h 896"/>
              <a:gd name="T50" fmla="*/ 855 w 1728"/>
              <a:gd name="T51" fmla="*/ 759 h 896"/>
              <a:gd name="T52" fmla="*/ 845 w 1728"/>
              <a:gd name="T53" fmla="*/ 835 h 896"/>
              <a:gd name="T54" fmla="*/ 941 w 1728"/>
              <a:gd name="T55" fmla="*/ 643 h 896"/>
              <a:gd name="T56" fmla="*/ 932 w 1728"/>
              <a:gd name="T57" fmla="*/ 451 h 896"/>
              <a:gd name="T58" fmla="*/ 960 w 1728"/>
              <a:gd name="T59" fmla="*/ 557 h 896"/>
              <a:gd name="T60" fmla="*/ 1056 w 1728"/>
              <a:gd name="T61" fmla="*/ 557 h 896"/>
              <a:gd name="T62" fmla="*/ 1488 w 1728"/>
              <a:gd name="T63" fmla="*/ 471 h 896"/>
              <a:gd name="T64" fmla="*/ 1575 w 1728"/>
              <a:gd name="T65" fmla="*/ 442 h 896"/>
              <a:gd name="T66" fmla="*/ 1728 w 1728"/>
              <a:gd name="T67" fmla="*/ 394 h 89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1728"/>
              <a:gd name="T103" fmla="*/ 0 h 896"/>
              <a:gd name="T104" fmla="*/ 1728 w 1728"/>
              <a:gd name="T105" fmla="*/ 896 h 896"/>
            </a:gdLst>
            <a:ahLst/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1728" h="896">
                <a:moveTo>
                  <a:pt x="1172" y="211"/>
                </a:moveTo>
                <a:cubicBezTo>
                  <a:pt x="944" y="219"/>
                  <a:pt x="962" y="208"/>
                  <a:pt x="826" y="240"/>
                </a:cubicBezTo>
                <a:cubicBezTo>
                  <a:pt x="761" y="228"/>
                  <a:pt x="750" y="212"/>
                  <a:pt x="701" y="163"/>
                </a:cubicBezTo>
                <a:cubicBezTo>
                  <a:pt x="693" y="155"/>
                  <a:pt x="681" y="152"/>
                  <a:pt x="672" y="144"/>
                </a:cubicBezTo>
                <a:cubicBezTo>
                  <a:pt x="613" y="92"/>
                  <a:pt x="557" y="44"/>
                  <a:pt x="490" y="0"/>
                </a:cubicBezTo>
                <a:cubicBezTo>
                  <a:pt x="452" y="3"/>
                  <a:pt x="413" y="2"/>
                  <a:pt x="375" y="10"/>
                </a:cubicBezTo>
                <a:cubicBezTo>
                  <a:pt x="365" y="12"/>
                  <a:pt x="395" y="14"/>
                  <a:pt x="404" y="19"/>
                </a:cubicBezTo>
                <a:cubicBezTo>
                  <a:pt x="470" y="59"/>
                  <a:pt x="371" y="23"/>
                  <a:pt x="452" y="48"/>
                </a:cubicBezTo>
                <a:cubicBezTo>
                  <a:pt x="490" y="45"/>
                  <a:pt x="605" y="39"/>
                  <a:pt x="567" y="39"/>
                </a:cubicBezTo>
                <a:cubicBezTo>
                  <a:pt x="513" y="39"/>
                  <a:pt x="453" y="24"/>
                  <a:pt x="404" y="48"/>
                </a:cubicBezTo>
                <a:cubicBezTo>
                  <a:pt x="384" y="58"/>
                  <a:pt x="407" y="93"/>
                  <a:pt x="413" y="115"/>
                </a:cubicBezTo>
                <a:cubicBezTo>
                  <a:pt x="416" y="126"/>
                  <a:pt x="421" y="141"/>
                  <a:pt x="432" y="144"/>
                </a:cubicBezTo>
                <a:cubicBezTo>
                  <a:pt x="469" y="155"/>
                  <a:pt x="509" y="151"/>
                  <a:pt x="548" y="154"/>
                </a:cubicBezTo>
                <a:cubicBezTo>
                  <a:pt x="560" y="255"/>
                  <a:pt x="542" y="228"/>
                  <a:pt x="624" y="250"/>
                </a:cubicBezTo>
                <a:cubicBezTo>
                  <a:pt x="632" y="258"/>
                  <a:pt x="685" y="324"/>
                  <a:pt x="634" y="327"/>
                </a:cubicBezTo>
                <a:cubicBezTo>
                  <a:pt x="433" y="339"/>
                  <a:pt x="231" y="333"/>
                  <a:pt x="29" y="336"/>
                </a:cubicBezTo>
                <a:cubicBezTo>
                  <a:pt x="0" y="428"/>
                  <a:pt x="13" y="355"/>
                  <a:pt x="212" y="355"/>
                </a:cubicBezTo>
                <a:cubicBezTo>
                  <a:pt x="228" y="355"/>
                  <a:pt x="180" y="361"/>
                  <a:pt x="164" y="365"/>
                </a:cubicBezTo>
                <a:cubicBezTo>
                  <a:pt x="77" y="388"/>
                  <a:pt x="233" y="365"/>
                  <a:pt x="48" y="384"/>
                </a:cubicBezTo>
                <a:cubicBezTo>
                  <a:pt x="76" y="464"/>
                  <a:pt x="205" y="429"/>
                  <a:pt x="269" y="432"/>
                </a:cubicBezTo>
                <a:cubicBezTo>
                  <a:pt x="279" y="435"/>
                  <a:pt x="288" y="446"/>
                  <a:pt x="298" y="442"/>
                </a:cubicBezTo>
                <a:cubicBezTo>
                  <a:pt x="309" y="438"/>
                  <a:pt x="307" y="407"/>
                  <a:pt x="317" y="413"/>
                </a:cubicBezTo>
                <a:cubicBezTo>
                  <a:pt x="331" y="422"/>
                  <a:pt x="318" y="447"/>
                  <a:pt x="327" y="461"/>
                </a:cubicBezTo>
                <a:cubicBezTo>
                  <a:pt x="333" y="469"/>
                  <a:pt x="346" y="468"/>
                  <a:pt x="356" y="471"/>
                </a:cubicBezTo>
                <a:cubicBezTo>
                  <a:pt x="404" y="468"/>
                  <a:pt x="452" y="461"/>
                  <a:pt x="500" y="461"/>
                </a:cubicBezTo>
                <a:cubicBezTo>
                  <a:pt x="598" y="461"/>
                  <a:pt x="463" y="476"/>
                  <a:pt x="548" y="490"/>
                </a:cubicBezTo>
                <a:cubicBezTo>
                  <a:pt x="598" y="498"/>
                  <a:pt x="650" y="496"/>
                  <a:pt x="701" y="499"/>
                </a:cubicBezTo>
                <a:cubicBezTo>
                  <a:pt x="654" y="515"/>
                  <a:pt x="606" y="520"/>
                  <a:pt x="557" y="528"/>
                </a:cubicBezTo>
                <a:cubicBezTo>
                  <a:pt x="515" y="592"/>
                  <a:pt x="447" y="594"/>
                  <a:pt x="375" y="605"/>
                </a:cubicBezTo>
                <a:cubicBezTo>
                  <a:pt x="365" y="608"/>
                  <a:pt x="352" y="607"/>
                  <a:pt x="346" y="615"/>
                </a:cubicBezTo>
                <a:cubicBezTo>
                  <a:pt x="338" y="625"/>
                  <a:pt x="347" y="646"/>
                  <a:pt x="336" y="653"/>
                </a:cubicBezTo>
                <a:cubicBezTo>
                  <a:pt x="306" y="672"/>
                  <a:pt x="266" y="664"/>
                  <a:pt x="231" y="672"/>
                </a:cubicBezTo>
                <a:cubicBezTo>
                  <a:pt x="228" y="682"/>
                  <a:pt x="221" y="691"/>
                  <a:pt x="221" y="701"/>
                </a:cubicBezTo>
                <a:cubicBezTo>
                  <a:pt x="221" y="779"/>
                  <a:pt x="243" y="748"/>
                  <a:pt x="317" y="739"/>
                </a:cubicBezTo>
                <a:cubicBezTo>
                  <a:pt x="320" y="730"/>
                  <a:pt x="327" y="721"/>
                  <a:pt x="327" y="711"/>
                </a:cubicBezTo>
                <a:cubicBezTo>
                  <a:pt x="327" y="698"/>
                  <a:pt x="317" y="659"/>
                  <a:pt x="317" y="672"/>
                </a:cubicBezTo>
                <a:cubicBezTo>
                  <a:pt x="317" y="698"/>
                  <a:pt x="324" y="723"/>
                  <a:pt x="327" y="749"/>
                </a:cubicBezTo>
                <a:cubicBezTo>
                  <a:pt x="418" y="742"/>
                  <a:pt x="497" y="730"/>
                  <a:pt x="586" y="720"/>
                </a:cubicBezTo>
                <a:cubicBezTo>
                  <a:pt x="617" y="713"/>
                  <a:pt x="626" y="718"/>
                  <a:pt x="644" y="691"/>
                </a:cubicBezTo>
                <a:cubicBezTo>
                  <a:pt x="652" y="679"/>
                  <a:pt x="650" y="658"/>
                  <a:pt x="663" y="653"/>
                </a:cubicBezTo>
                <a:cubicBezTo>
                  <a:pt x="693" y="641"/>
                  <a:pt x="727" y="646"/>
                  <a:pt x="759" y="643"/>
                </a:cubicBezTo>
                <a:cubicBezTo>
                  <a:pt x="756" y="675"/>
                  <a:pt x="762" y="710"/>
                  <a:pt x="749" y="739"/>
                </a:cubicBezTo>
                <a:cubicBezTo>
                  <a:pt x="744" y="751"/>
                  <a:pt x="723" y="744"/>
                  <a:pt x="711" y="749"/>
                </a:cubicBezTo>
                <a:cubicBezTo>
                  <a:pt x="676" y="762"/>
                  <a:pt x="650" y="781"/>
                  <a:pt x="624" y="807"/>
                </a:cubicBezTo>
                <a:cubicBezTo>
                  <a:pt x="595" y="896"/>
                  <a:pt x="705" y="830"/>
                  <a:pt x="740" y="807"/>
                </a:cubicBezTo>
                <a:cubicBezTo>
                  <a:pt x="743" y="797"/>
                  <a:pt x="759" y="778"/>
                  <a:pt x="749" y="778"/>
                </a:cubicBezTo>
                <a:cubicBezTo>
                  <a:pt x="737" y="778"/>
                  <a:pt x="732" y="796"/>
                  <a:pt x="730" y="807"/>
                </a:cubicBezTo>
                <a:cubicBezTo>
                  <a:pt x="728" y="820"/>
                  <a:pt x="737" y="832"/>
                  <a:pt x="740" y="845"/>
                </a:cubicBezTo>
                <a:cubicBezTo>
                  <a:pt x="775" y="842"/>
                  <a:pt x="816" y="855"/>
                  <a:pt x="845" y="835"/>
                </a:cubicBezTo>
                <a:cubicBezTo>
                  <a:pt x="864" y="822"/>
                  <a:pt x="851" y="790"/>
                  <a:pt x="855" y="768"/>
                </a:cubicBezTo>
                <a:cubicBezTo>
                  <a:pt x="858" y="752"/>
                  <a:pt x="864" y="736"/>
                  <a:pt x="864" y="720"/>
                </a:cubicBezTo>
                <a:cubicBezTo>
                  <a:pt x="864" y="707"/>
                  <a:pt x="860" y="747"/>
                  <a:pt x="855" y="759"/>
                </a:cubicBezTo>
                <a:cubicBezTo>
                  <a:pt x="851" y="769"/>
                  <a:pt x="842" y="778"/>
                  <a:pt x="836" y="787"/>
                </a:cubicBezTo>
                <a:cubicBezTo>
                  <a:pt x="839" y="803"/>
                  <a:pt x="831" y="828"/>
                  <a:pt x="845" y="835"/>
                </a:cubicBezTo>
                <a:cubicBezTo>
                  <a:pt x="908" y="867"/>
                  <a:pt x="911" y="828"/>
                  <a:pt x="922" y="797"/>
                </a:cubicBezTo>
                <a:cubicBezTo>
                  <a:pt x="926" y="745"/>
                  <a:pt x="913" y="686"/>
                  <a:pt x="941" y="643"/>
                </a:cubicBezTo>
                <a:cubicBezTo>
                  <a:pt x="953" y="624"/>
                  <a:pt x="989" y="595"/>
                  <a:pt x="989" y="595"/>
                </a:cubicBezTo>
                <a:cubicBezTo>
                  <a:pt x="980" y="541"/>
                  <a:pt x="962" y="497"/>
                  <a:pt x="932" y="451"/>
                </a:cubicBezTo>
                <a:cubicBezTo>
                  <a:pt x="938" y="470"/>
                  <a:pt x="947" y="489"/>
                  <a:pt x="951" y="509"/>
                </a:cubicBezTo>
                <a:cubicBezTo>
                  <a:pt x="954" y="525"/>
                  <a:pt x="951" y="543"/>
                  <a:pt x="960" y="557"/>
                </a:cubicBezTo>
                <a:cubicBezTo>
                  <a:pt x="966" y="566"/>
                  <a:pt x="979" y="564"/>
                  <a:pt x="989" y="567"/>
                </a:cubicBezTo>
                <a:cubicBezTo>
                  <a:pt x="1011" y="564"/>
                  <a:pt x="1037" y="569"/>
                  <a:pt x="1056" y="557"/>
                </a:cubicBezTo>
                <a:cubicBezTo>
                  <a:pt x="1111" y="522"/>
                  <a:pt x="1020" y="505"/>
                  <a:pt x="1095" y="528"/>
                </a:cubicBezTo>
                <a:cubicBezTo>
                  <a:pt x="1235" y="522"/>
                  <a:pt x="1357" y="516"/>
                  <a:pt x="1488" y="471"/>
                </a:cubicBezTo>
                <a:cubicBezTo>
                  <a:pt x="1556" y="448"/>
                  <a:pt x="1526" y="457"/>
                  <a:pt x="1575" y="442"/>
                </a:cubicBezTo>
                <a:cubicBezTo>
                  <a:pt x="1594" y="436"/>
                  <a:pt x="1632" y="423"/>
                  <a:pt x="1632" y="423"/>
                </a:cubicBezTo>
                <a:cubicBezTo>
                  <a:pt x="1651" y="367"/>
                  <a:pt x="1632" y="394"/>
                  <a:pt x="1728" y="394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65" name="Freeform 17"/>
          <p:cNvSpPr>
            <a:spLocks/>
          </p:cNvSpPr>
          <p:nvPr/>
        </p:nvSpPr>
        <p:spPr bwMode="auto">
          <a:xfrm>
            <a:off x="5045075" y="6126163"/>
            <a:ext cx="223838" cy="261937"/>
          </a:xfrm>
          <a:custGeom>
            <a:avLst/>
            <a:gdLst>
              <a:gd name="T0" fmla="*/ 0 w 141"/>
              <a:gd name="T1" fmla="*/ 163 h 165"/>
              <a:gd name="T2" fmla="*/ 115 w 141"/>
              <a:gd name="T3" fmla="*/ 154 h 165"/>
              <a:gd name="T4" fmla="*/ 124 w 141"/>
              <a:gd name="T5" fmla="*/ 125 h 165"/>
              <a:gd name="T6" fmla="*/ 105 w 141"/>
              <a:gd name="T7" fmla="*/ 0 h 165"/>
              <a:gd name="T8" fmla="*/ 0 60000 65536"/>
              <a:gd name="T9" fmla="*/ 0 60000 65536"/>
              <a:gd name="T10" fmla="*/ 0 60000 65536"/>
              <a:gd name="T11" fmla="*/ 0 60000 65536"/>
              <a:gd name="T12" fmla="*/ 0 w 141"/>
              <a:gd name="T13" fmla="*/ 0 h 165"/>
              <a:gd name="T14" fmla="*/ 141 w 141"/>
              <a:gd name="T15" fmla="*/ 165 h 16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1" h="165">
                <a:moveTo>
                  <a:pt x="0" y="163"/>
                </a:moveTo>
                <a:cubicBezTo>
                  <a:pt x="38" y="160"/>
                  <a:pt x="78" y="165"/>
                  <a:pt x="115" y="154"/>
                </a:cubicBezTo>
                <a:cubicBezTo>
                  <a:pt x="125" y="151"/>
                  <a:pt x="124" y="135"/>
                  <a:pt x="124" y="125"/>
                </a:cubicBezTo>
                <a:cubicBezTo>
                  <a:pt x="124" y="15"/>
                  <a:pt x="141" y="36"/>
                  <a:pt x="105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7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7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7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7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7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7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7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7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7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76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76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7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76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76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7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  <p:bldP spid="27652" grpId="1"/>
      <p:bldP spid="27653" grpId="0"/>
      <p:bldP spid="27654" grpId="0"/>
      <p:bldP spid="27655" grpId="0"/>
      <p:bldP spid="27656" grpId="0" animBg="1"/>
      <p:bldP spid="27657" grpId="0" animBg="1"/>
      <p:bldP spid="27659" grpId="0" animBg="1"/>
      <p:bldP spid="27659" grpId="1" animBg="1"/>
      <p:bldP spid="27660" grpId="0" animBg="1"/>
      <p:bldP spid="27662" grpId="0" animBg="1"/>
      <p:bldP spid="27663" grpId="0" animBg="1"/>
      <p:bldP spid="27664" grpId="0" animBg="1"/>
      <p:bldP spid="27665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1471</TotalTime>
  <Words>737</Words>
  <Application>Microsoft Office PowerPoint</Application>
  <PresentationFormat>Předvádění na obrazovce (4:3)</PresentationFormat>
  <Paragraphs>182</Paragraphs>
  <Slides>33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Slunovrat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</vt:vector>
  </TitlesOfParts>
  <Company>Soška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Soška</dc:creator>
  <cp:lastModifiedBy>Jirka</cp:lastModifiedBy>
  <cp:revision>190</cp:revision>
  <dcterms:created xsi:type="dcterms:W3CDTF">2007-02-08T21:11:23Z</dcterms:created>
  <dcterms:modified xsi:type="dcterms:W3CDTF">2012-08-11T07:11:27Z</dcterms:modified>
</cp:coreProperties>
</file>