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78" r:id="rId2"/>
    <p:sldId id="279" r:id="rId3"/>
    <p:sldId id="256" r:id="rId4"/>
    <p:sldId id="258" r:id="rId5"/>
    <p:sldId id="259" r:id="rId6"/>
    <p:sldId id="260" r:id="rId7"/>
    <p:sldId id="261" r:id="rId8"/>
    <p:sldId id="267" r:id="rId9"/>
    <p:sldId id="262" r:id="rId10"/>
    <p:sldId id="263" r:id="rId11"/>
    <p:sldId id="264" r:id="rId12"/>
    <p:sldId id="266" r:id="rId13"/>
    <p:sldId id="268" r:id="rId14"/>
    <p:sldId id="269" r:id="rId15"/>
    <p:sldId id="270" r:id="rId16"/>
    <p:sldId id="271" r:id="rId17"/>
    <p:sldId id="273" r:id="rId18"/>
    <p:sldId id="275" r:id="rId19"/>
    <p:sldId id="274" r:id="rId20"/>
    <p:sldId id="276" r:id="rId21"/>
    <p:sldId id="277" r:id="rId22"/>
    <p:sldId id="257" r:id="rId23"/>
    <p:sldId id="265" r:id="rId24"/>
    <p:sldId id="272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0618" autoAdjust="0"/>
  </p:normalViewPr>
  <p:slideViewPr>
    <p:cSldViewPr>
      <p:cViewPr varScale="1">
        <p:scale>
          <a:sx n="78" d="100"/>
          <a:sy n="78" d="100"/>
        </p:scale>
        <p:origin x="-1493" y="-43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39384DC-C288-4C8F-A979-AB514A0F8F17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02F7613-5A73-4085-86AC-5359EA8787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39384DC-C288-4C8F-A979-AB514A0F8F17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02F7613-5A73-4085-86AC-5359EA8787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39384DC-C288-4C8F-A979-AB514A0F8F17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02F7613-5A73-4085-86AC-5359EA8787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39384DC-C288-4C8F-A979-AB514A0F8F17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02F7613-5A73-4085-86AC-5359EA8787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39384DC-C288-4C8F-A979-AB514A0F8F17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02F7613-5A73-4085-86AC-5359EA8787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39384DC-C288-4C8F-A979-AB514A0F8F17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02F7613-5A73-4085-86AC-5359EA8787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39384DC-C288-4C8F-A979-AB514A0F8F17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02F7613-5A73-4085-86AC-5359EA8787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39384DC-C288-4C8F-A979-AB514A0F8F17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02F7613-5A73-4085-86AC-5359EA8787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39384DC-C288-4C8F-A979-AB514A0F8F17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02F7613-5A73-4085-86AC-5359EA8787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39384DC-C288-4C8F-A979-AB514A0F8F17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02F7613-5A73-4085-86AC-5359EA8787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39384DC-C288-4C8F-A979-AB514A0F8F17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02F7613-5A73-4085-86AC-5359EA8787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B39384DC-C288-4C8F-A979-AB514A0F8F17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402F7613-5A73-4085-86AC-5359EA8787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211791256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Jiří Soška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VY_32_Inovace_Výtvarná výchova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ŠABLONY: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err="1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Michelangelo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dirty="0" err="1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Buonarroti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8.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" name="Obrázek 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4" name="Obrázek 3" descr="znak školy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548680"/>
            <a:ext cx="763284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u="sng" dirty="0" smtClean="0"/>
              <a:t>Anotace:</a:t>
            </a:r>
          </a:p>
          <a:p>
            <a:endParaRPr lang="cs-CZ" sz="2000" u="sng" dirty="0" smtClean="0"/>
          </a:p>
          <a:p>
            <a:r>
              <a:rPr lang="cs-CZ" sz="2000" dirty="0" smtClean="0"/>
              <a:t>Prezentace seznamuje žáky II</a:t>
            </a:r>
            <a:r>
              <a:rPr lang="cs-CZ" sz="2000" dirty="0" smtClean="0"/>
              <a:t>. stupně </a:t>
            </a:r>
            <a:r>
              <a:rPr lang="cs-CZ" sz="2000" dirty="0" smtClean="0"/>
              <a:t>s životem a dílem</a:t>
            </a:r>
          </a:p>
          <a:p>
            <a:r>
              <a:rPr lang="cs-CZ" sz="2000" dirty="0" err="1" smtClean="0"/>
              <a:t>Michelangela</a:t>
            </a:r>
            <a:r>
              <a:rPr lang="cs-CZ" sz="2000" dirty="0" smtClean="0"/>
              <a:t> </a:t>
            </a:r>
            <a:r>
              <a:rPr lang="cs-CZ" sz="2000" dirty="0" err="1" smtClean="0"/>
              <a:t>Buonarrotiho</a:t>
            </a:r>
            <a:r>
              <a:rPr lang="cs-CZ" sz="2000" dirty="0" smtClean="0"/>
              <a:t>. 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03648" y="1628800"/>
            <a:ext cx="7406640" cy="2088232"/>
          </a:xfr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300" endPos="55000" dir="5400000" sy="-100000" algn="bl" rotWithShape="0"/>
          </a:effectLst>
          <a:scene3d>
            <a:camera prst="orthographicFront">
              <a:rot lat="0" lon="0" rev="0"/>
            </a:camera>
            <a:lightRig rig="glow" dir="tl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sz="66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MICHELANGELO</a:t>
            </a:r>
            <a:br>
              <a:rPr lang="cs-CZ" sz="66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</a:br>
            <a:r>
              <a:rPr lang="cs-CZ" sz="66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BUONARROTI</a:t>
            </a:r>
            <a:endParaRPr lang="cs-CZ" sz="6600" b="1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b="1" dirty="0" err="1" smtClean="0">
                <a:solidFill>
                  <a:schemeClr val="bg2">
                    <a:lumMod val="10000"/>
                  </a:schemeClr>
                </a:solidFill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</a:rPr>
              <a:t>Michelangelo</a:t>
            </a:r>
            <a:r>
              <a:rPr lang="cs-CZ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chemeClr val="bg2">
                    <a:lumMod val="10000"/>
                  </a:schemeClr>
                </a:solidFill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</a:rPr>
              <a:t>Buonarroti</a:t>
            </a:r>
            <a:endParaRPr lang="cs-CZ" b="1" dirty="0">
              <a:solidFill>
                <a:schemeClr val="bg2">
                  <a:lumMod val="10000"/>
                </a:schemeClr>
              </a:solidFill>
              <a:effectLst>
                <a:outerShdw blurRad="50800" dist="38100" dir="18900000" algn="b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5"/>
          </a:lnRef>
          <a:fillRef idx="1002">
            <a:schemeClr val="lt2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Sochař</a:t>
            </a:r>
          </a:p>
          <a:p>
            <a:r>
              <a:rPr lang="cs-CZ" b="1" dirty="0" smtClean="0"/>
              <a:t>Malíř</a:t>
            </a:r>
          </a:p>
          <a:p>
            <a:r>
              <a:rPr lang="cs-CZ" b="1" dirty="0" smtClean="0"/>
              <a:t>Architekt</a:t>
            </a:r>
          </a:p>
          <a:p>
            <a:r>
              <a:rPr lang="cs-CZ" b="1" dirty="0" smtClean="0"/>
              <a:t>Básník</a:t>
            </a:r>
          </a:p>
          <a:p>
            <a:endParaRPr lang="cs-CZ" b="1" dirty="0"/>
          </a:p>
        </p:txBody>
      </p:sp>
      <p:pic>
        <p:nvPicPr>
          <p:cNvPr id="1027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3573016"/>
            <a:ext cx="1996088" cy="254047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1556792"/>
            <a:ext cx="3734132" cy="249212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" name="TextovéPole 7"/>
          <p:cNvSpPr txBox="1"/>
          <p:nvPr/>
        </p:nvSpPr>
        <p:spPr>
          <a:xfrm>
            <a:off x="5508104" y="5661248"/>
            <a:ext cx="3096344" cy="523220"/>
          </a:xfrm>
          <a:prstGeom prst="rect">
            <a:avLst/>
          </a:prstGeom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</a:rPr>
              <a:t>1475  -  1564</a:t>
            </a:r>
            <a:endParaRPr lang="cs-CZ" sz="2800" b="1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rgbClr r="0" g="0" b="0"/>
          </a:lnRef>
          <a:fillRef idx="1002">
            <a:schemeClr val="lt1"/>
          </a:fillRef>
          <a:effectRef idx="0">
            <a:scrgbClr r="0" g="0" b="0"/>
          </a:effectRef>
          <a:fontRef idx="major"/>
        </p:style>
        <p:txBody>
          <a:bodyPr>
            <a:normAutofit/>
          </a:bodyPr>
          <a:lstStyle/>
          <a:p>
            <a:r>
              <a:rPr lang="cs-CZ" sz="2400" b="1" dirty="0" smtClean="0"/>
              <a:t>Od 13 let pracoval v dílně malíře </a:t>
            </a:r>
            <a:r>
              <a:rPr lang="cs-CZ" sz="2400" b="1" dirty="0" err="1" smtClean="0"/>
              <a:t>Domenica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Ghirlandaia</a:t>
            </a:r>
            <a:endParaRPr lang="cs-CZ" sz="2400" b="1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předpokládaný autoportrét</a:t>
            </a:r>
            <a:r>
              <a:rPr lang="cs-CZ" sz="2400" b="1" dirty="0" smtClean="0"/>
              <a:t> 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</a:rPr>
              <a:t>    </a:t>
            </a:r>
            <a:r>
              <a:rPr lang="cs-CZ" sz="2400" b="1" u="sng" dirty="0" err="1" smtClean="0">
                <a:solidFill>
                  <a:schemeClr val="bg2">
                    <a:lumMod val="10000"/>
                  </a:schemeClr>
                </a:solidFill>
              </a:rPr>
              <a:t>Domenica</a:t>
            </a:r>
            <a:r>
              <a:rPr lang="cs-CZ" sz="2400" b="1" u="sng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2400" b="1" u="sng" dirty="0" err="1" smtClean="0">
                <a:solidFill>
                  <a:schemeClr val="bg2">
                    <a:lumMod val="10000"/>
                  </a:schemeClr>
                </a:solidFill>
              </a:rPr>
              <a:t>Ghirlandaia</a:t>
            </a:r>
            <a:endParaRPr lang="cs-CZ" sz="2400" b="1" u="sng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v 15 letech nastoupil na dvůr </a:t>
            </a:r>
            <a:r>
              <a:rPr lang="cs-CZ" sz="2400" b="1" u="sng" dirty="0" err="1" smtClean="0">
                <a:solidFill>
                  <a:schemeClr val="bg2">
                    <a:lumMod val="10000"/>
                  </a:schemeClr>
                </a:solidFill>
              </a:rPr>
              <a:t>Lorenza</a:t>
            </a:r>
            <a:r>
              <a:rPr lang="cs-CZ" sz="2400" b="1" u="sng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2000" b="1" u="sng" dirty="0" smtClean="0">
                <a:solidFill>
                  <a:schemeClr val="bg2">
                    <a:lumMod val="10000"/>
                  </a:schemeClr>
                </a:solidFill>
              </a:rPr>
              <a:t>de´</a:t>
            </a:r>
            <a:r>
              <a:rPr lang="cs-CZ" sz="2400" b="1" u="sng" dirty="0" smtClean="0">
                <a:solidFill>
                  <a:schemeClr val="bg2">
                    <a:lumMod val="10000"/>
                  </a:schemeClr>
                </a:solidFill>
              </a:rPr>
              <a:t>Medici</a:t>
            </a:r>
            <a:endParaRPr lang="cs-CZ" sz="2400" b="1" u="sng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2780928"/>
            <a:ext cx="2664296" cy="31705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6136" y="2583758"/>
            <a:ext cx="2559721" cy="33478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uiExpand="1" build="p" animBg="1"/>
      <p:bldP spid="12" grpId="0" uiExpand="1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1435608" y="793782"/>
            <a:ext cx="3657600" cy="5638760"/>
          </a:xfr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na dvoře 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L. de´Medici studoval </a:t>
            </a:r>
            <a:r>
              <a:rPr lang="cs-CZ" sz="2400" b="1" dirty="0" smtClean="0">
                <a:solidFill>
                  <a:srgbClr val="FF0000"/>
                </a:solidFill>
              </a:rPr>
              <a:t>sochařství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5292080" y="432945"/>
            <a:ext cx="3657600" cy="5998800"/>
          </a:xfr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>
            <a:normAutofit/>
          </a:bodyPr>
          <a:lstStyle/>
          <a:p>
            <a:r>
              <a:rPr lang="cs-CZ" sz="2400" b="1" u="sng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Michelangelo</a:t>
            </a:r>
            <a:r>
              <a:rPr lang="cs-CZ" sz="2400" b="1" dirty="0" smtClean="0">
                <a:solidFill>
                  <a:srgbClr val="FF0000"/>
                </a:solidFill>
              </a:rPr>
              <a:t> byl 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FF0000"/>
                </a:solidFill>
              </a:rPr>
              <a:t>geniální umělec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, 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snažil se dokázat, že je </a:t>
            </a:r>
          </a:p>
          <a:p>
            <a:pPr>
              <a:buNone/>
            </a:pPr>
            <a:r>
              <a:rPr lang="cs-CZ" sz="2400" b="1" u="sng" dirty="0" smtClean="0">
                <a:solidFill>
                  <a:srgbClr val="FF0000"/>
                </a:solidFill>
              </a:rPr>
              <a:t>nejlepší</a:t>
            </a:r>
            <a:endParaRPr lang="cs-CZ" sz="2400" b="1" u="sng" dirty="0">
              <a:solidFill>
                <a:srgbClr val="FF0000"/>
              </a:solidFill>
            </a:endParaRP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1622781"/>
            <a:ext cx="2670842" cy="367240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1" name="TextovéPole 10"/>
          <p:cNvSpPr txBox="1"/>
          <p:nvPr/>
        </p:nvSpPr>
        <p:spPr>
          <a:xfrm>
            <a:off x="1907704" y="5406315"/>
            <a:ext cx="2736304" cy="830997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rgbClr r="0" g="0" b="0"/>
          </a:lnRef>
          <a:fillRef idx="1002">
            <a:schemeClr val="lt1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chemeClr val="bg2">
                    <a:lumMod val="10000"/>
                  </a:schemeClr>
                </a:solidFill>
              </a:rPr>
              <a:t>Madona ve skalách</a:t>
            </a:r>
          </a:p>
          <a:p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</a:rPr>
              <a:t>- reliéf</a:t>
            </a:r>
            <a:endParaRPr lang="cs-CZ" sz="24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436096" y="5787207"/>
            <a:ext cx="3384376" cy="461665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1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chemeClr val="bg2">
                    <a:lumMod val="10000"/>
                  </a:schemeClr>
                </a:solidFill>
              </a:rPr>
              <a:t>Boj Kentaurů s </a:t>
            </a:r>
            <a:r>
              <a:rPr lang="cs-CZ" sz="2400" b="1" u="sng" dirty="0" err="1" smtClean="0">
                <a:solidFill>
                  <a:schemeClr val="bg2">
                    <a:lumMod val="10000"/>
                  </a:schemeClr>
                </a:solidFill>
              </a:rPr>
              <a:t>Lapithy</a:t>
            </a:r>
            <a:r>
              <a:rPr lang="cs-CZ" sz="2400" b="1" u="sng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endParaRPr lang="cs-CZ" sz="2400" b="1" u="sng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2642134"/>
            <a:ext cx="3384376" cy="30675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" name="TextovéPole 16"/>
          <p:cNvSpPr txBox="1"/>
          <p:nvPr/>
        </p:nvSpPr>
        <p:spPr>
          <a:xfrm>
            <a:off x="1547664" y="219532"/>
            <a:ext cx="3240360" cy="461665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l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</a:rPr>
              <a:t>První sochařské práce</a:t>
            </a:r>
            <a:endParaRPr lang="cs-CZ" sz="24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/>
              <a:t>Posedlý hledáním dokonalosti</a:t>
            </a:r>
            <a:endParaRPr lang="cs-CZ" b="1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studoval anatomii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studie k obrazům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5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2097730"/>
            <a:ext cx="2450333" cy="382491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088" y="2204864"/>
            <a:ext cx="3508074" cy="388833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476672"/>
            <a:ext cx="7017354" cy="468052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1447375" y="5733256"/>
            <a:ext cx="7056784" cy="461665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1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</a:rPr>
              <a:t>Lom v Carraře</a:t>
            </a:r>
            <a:endParaRPr lang="cs-CZ" sz="24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b="1" dirty="0" smtClean="0"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Významná sochařská díla</a:t>
            </a:r>
            <a:endParaRPr lang="cs-CZ" b="1" dirty="0">
              <a:effectLst>
                <a:outerShdw blurRad="50000" dist="30000" dir="5400000" algn="tl" rotWithShape="0">
                  <a:srgbClr val="000000">
                    <a:alpha val="30000"/>
                  </a:srgb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1628800"/>
            <a:ext cx="4596358" cy="481331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7" name="TextovéPole 6"/>
          <p:cNvSpPr txBox="1"/>
          <p:nvPr/>
        </p:nvSpPr>
        <p:spPr>
          <a:xfrm>
            <a:off x="6171622" y="5576185"/>
            <a:ext cx="2808312" cy="830997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1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</a:rPr>
              <a:t>Pieta – chrám sv. Petra ve Vatikánu</a:t>
            </a:r>
            <a:endParaRPr lang="cs-CZ" sz="24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548680"/>
            <a:ext cx="3695700" cy="57054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" name="TextovéPole 8"/>
          <p:cNvSpPr txBox="1"/>
          <p:nvPr/>
        </p:nvSpPr>
        <p:spPr>
          <a:xfrm>
            <a:off x="5580112" y="5789818"/>
            <a:ext cx="1800200" cy="461665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6"/>
          </a:lnRef>
          <a:fillRef idx="1002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</a:rPr>
              <a:t>Mojžíš</a:t>
            </a:r>
            <a:endParaRPr lang="cs-CZ" sz="24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260648"/>
            <a:ext cx="3096344" cy="591658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TextovéPole 3"/>
          <p:cNvSpPr txBox="1"/>
          <p:nvPr/>
        </p:nvSpPr>
        <p:spPr>
          <a:xfrm>
            <a:off x="4648433" y="5783002"/>
            <a:ext cx="1440160" cy="461665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1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</a:rPr>
              <a:t>David</a:t>
            </a:r>
            <a:endParaRPr lang="cs-CZ" sz="2400" b="1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260648"/>
            <a:ext cx="3594246" cy="239915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20272" y="3068960"/>
            <a:ext cx="1664825" cy="244827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44008" y="2996952"/>
            <a:ext cx="1934241" cy="257517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3" y="188640"/>
            <a:ext cx="4479299" cy="597666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TextovéPole 2"/>
          <p:cNvSpPr txBox="1"/>
          <p:nvPr/>
        </p:nvSpPr>
        <p:spPr>
          <a:xfrm>
            <a:off x="5796136" y="260648"/>
            <a:ext cx="3024336" cy="830997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1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Pieta</a:t>
            </a:r>
          </a:p>
          <a:p>
            <a:r>
              <a:rPr lang="cs-CZ" sz="2400" b="1" dirty="0" smtClean="0"/>
              <a:t>z paláce </a:t>
            </a:r>
            <a:r>
              <a:rPr lang="cs-CZ" sz="2400" b="1" dirty="0" err="1" smtClean="0"/>
              <a:t>Rondamini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868144" y="1916832"/>
            <a:ext cx="3096344" cy="2308324"/>
          </a:xfrm>
          <a:prstGeom prst="rect">
            <a:avLst/>
          </a:prstGeom>
          <a:effectLst>
            <a:reflection blurRad="6350" stA="50000" endA="300" endPos="55000" dir="5400000" sy="-100000" algn="bl" rotWithShape="0"/>
          </a:effectLst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400" b="1" dirty="0" smtClean="0"/>
              <a:t> poslední dílo</a:t>
            </a:r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r>
              <a:rPr lang="cs-CZ" sz="2400" b="1" dirty="0" smtClean="0"/>
              <a:t> </a:t>
            </a:r>
            <a:r>
              <a:rPr lang="cs-CZ" sz="2400" b="1" dirty="0" err="1" smtClean="0"/>
              <a:t>Michelangelo</a:t>
            </a:r>
            <a:r>
              <a:rPr lang="cs-CZ" sz="2400" b="1" dirty="0" smtClean="0"/>
              <a:t> umírá 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uprostřed práce </a:t>
            </a:r>
          </a:p>
          <a:p>
            <a:endParaRPr lang="cs-CZ" sz="2400" b="1" dirty="0" smtClean="0"/>
          </a:p>
          <a:p>
            <a:pPr>
              <a:buFontTx/>
              <a:buChar char="-"/>
            </a:pPr>
            <a:r>
              <a:rPr lang="cs-CZ" sz="2400" b="1" dirty="0"/>
              <a:t> </a:t>
            </a:r>
            <a:r>
              <a:rPr lang="cs-CZ" sz="2400" b="1" dirty="0" smtClean="0"/>
              <a:t>nedokončené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MICHELANGELO - malíř</a:t>
            </a:r>
            <a:endParaRPr lang="cs-CZ" b="1" dirty="0">
              <a:effectLst>
                <a:outerShdw blurRad="50000" dist="30000" dir="5400000" algn="tl" rotWithShape="0">
                  <a:srgbClr val="000000">
                    <a:alpha val="30000"/>
                  </a:srgb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03648" y="1700808"/>
            <a:ext cx="5400600" cy="830997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Ve službách papeže Julia II. pracoval na výzdobě Sixtinské kaple ve Vatikánu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2738104"/>
            <a:ext cx="1944216" cy="381489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2708920"/>
            <a:ext cx="3096344" cy="388145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64288" y="1665124"/>
            <a:ext cx="1722168" cy="490946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188640"/>
            <a:ext cx="7742634" cy="381109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Šipka doprava 2"/>
          <p:cNvSpPr/>
          <p:nvPr/>
        </p:nvSpPr>
        <p:spPr>
          <a:xfrm>
            <a:off x="2339752" y="1844824"/>
            <a:ext cx="1296144" cy="648072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2996952"/>
            <a:ext cx="5256584" cy="355653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19196" y="3645024"/>
            <a:ext cx="4324804" cy="288032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1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188640"/>
            <a:ext cx="4638675" cy="31432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TextovéPole 2"/>
          <p:cNvSpPr txBox="1"/>
          <p:nvPr/>
        </p:nvSpPr>
        <p:spPr>
          <a:xfrm>
            <a:off x="6516216" y="2852936"/>
            <a:ext cx="2376264" cy="461665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1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Vyhnání z ráje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3501008"/>
            <a:ext cx="5715000" cy="32194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1547664" y="6237312"/>
            <a:ext cx="1224136" cy="461665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1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Sibyla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332656"/>
            <a:ext cx="5976664" cy="597666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116632"/>
            <a:ext cx="5334666" cy="64087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TextovéPole 2"/>
          <p:cNvSpPr txBox="1"/>
          <p:nvPr/>
        </p:nvSpPr>
        <p:spPr>
          <a:xfrm>
            <a:off x="6876256" y="6050472"/>
            <a:ext cx="2160240" cy="461665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1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Poslední soud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1433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1124744"/>
            <a:ext cx="3361556" cy="4706178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sp>
        <p:nvSpPr>
          <p:cNvPr id="5" name="Šipka doprava 4"/>
          <p:cNvSpPr/>
          <p:nvPr/>
        </p:nvSpPr>
        <p:spPr>
          <a:xfrm>
            <a:off x="2483768" y="2348880"/>
            <a:ext cx="1368152" cy="576064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43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16632"/>
            <a:ext cx="6025852" cy="602585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TextovéPole 2"/>
          <p:cNvSpPr txBox="1"/>
          <p:nvPr/>
        </p:nvSpPr>
        <p:spPr>
          <a:xfrm>
            <a:off x="6804248" y="5373216"/>
            <a:ext cx="2016224" cy="461665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1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Svatá rodina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MICHELANGELO - architekt</a:t>
            </a:r>
            <a:endParaRPr lang="cs-CZ" b="1" dirty="0">
              <a:effectLst>
                <a:outerShdw blurRad="50000" dist="30000" dir="5400000" algn="tl" rotWithShape="0">
                  <a:srgbClr val="000000">
                    <a:alpha val="30000"/>
                  </a:srgb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  <p:pic>
        <p:nvPicPr>
          <p:cNvPr id="1638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1628800"/>
            <a:ext cx="3566170" cy="475489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" name="Šipka doprava 7"/>
          <p:cNvSpPr/>
          <p:nvPr/>
        </p:nvSpPr>
        <p:spPr>
          <a:xfrm flipH="1">
            <a:off x="4139952" y="3140968"/>
            <a:ext cx="1440160" cy="576064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6012160" y="3212976"/>
            <a:ext cx="2232248" cy="523220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1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</a:rPr>
              <a:t>kupole</a:t>
            </a:r>
            <a:endParaRPr lang="cs-CZ" sz="2800" b="1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1" animBg="1"/>
      <p:bldP spid="9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115616" y="404664"/>
            <a:ext cx="2880320" cy="461665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1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Kapitolské náměstí</a:t>
            </a:r>
            <a:endParaRPr lang="cs-CZ" sz="2400" b="1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188640"/>
            <a:ext cx="4800533" cy="360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5656" y="3140968"/>
            <a:ext cx="3954016" cy="28814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1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836712"/>
            <a:ext cx="7379302" cy="424847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TextovéPole 2"/>
          <p:cNvSpPr txBox="1"/>
          <p:nvPr/>
        </p:nvSpPr>
        <p:spPr>
          <a:xfrm>
            <a:off x="1275176" y="5357672"/>
            <a:ext cx="7416824" cy="461665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1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</a:rPr>
              <a:t>Palác </a:t>
            </a:r>
            <a:r>
              <a:rPr lang="cs-CZ" sz="2400" b="1" dirty="0" err="1" smtClean="0">
                <a:solidFill>
                  <a:schemeClr val="bg2">
                    <a:lumMod val="10000"/>
                  </a:schemeClr>
                </a:solidFill>
              </a:rPr>
              <a:t>Farnese</a:t>
            </a:r>
            <a:endParaRPr lang="cs-CZ" sz="24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899592" y="2204864"/>
            <a:ext cx="792088" cy="432048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331640" y="6093296"/>
            <a:ext cx="7344816" cy="461665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-   dokončení 2.patra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24754" y="548680"/>
            <a:ext cx="4572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dirty="0" smtClean="0">
                <a:latin typeface="Times New Roman"/>
                <a:cs typeface="Times New Roman"/>
              </a:rPr>
              <a:t>●  </a:t>
            </a:r>
            <a:r>
              <a:rPr lang="cs-CZ" sz="1400" dirty="0" smtClean="0"/>
              <a:t>http://nd03.jxs.cz/577/325/724fc3be12_55014484_o2.jpg</a:t>
            </a:r>
            <a:endParaRPr lang="cs-CZ" sz="1400" dirty="0"/>
          </a:p>
        </p:txBody>
      </p:sp>
      <p:sp>
        <p:nvSpPr>
          <p:cNvPr id="3" name="Obdélník 2"/>
          <p:cNvSpPr/>
          <p:nvPr/>
        </p:nvSpPr>
        <p:spPr>
          <a:xfrm>
            <a:off x="1018735" y="980728"/>
            <a:ext cx="3760966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>
                <a:latin typeface="Times New Roman"/>
                <a:cs typeface="Times New Roman"/>
              </a:rPr>
              <a:t>●  </a:t>
            </a:r>
            <a:r>
              <a:rPr lang="cs-CZ" sz="1400" dirty="0" smtClean="0"/>
              <a:t>http://static.</a:t>
            </a:r>
            <a:r>
              <a:rPr lang="cs-CZ" sz="1400" dirty="0" err="1" smtClean="0"/>
              <a:t>europosters.cz</a:t>
            </a:r>
            <a:r>
              <a:rPr lang="cs-CZ" sz="1400" dirty="0" smtClean="0"/>
              <a:t>/image/460/8385.jpg</a:t>
            </a:r>
            <a:endParaRPr lang="cs-CZ" sz="1400" dirty="0"/>
          </a:p>
        </p:txBody>
      </p:sp>
      <p:sp>
        <p:nvSpPr>
          <p:cNvPr id="4" name="Obdélník 3"/>
          <p:cNvSpPr/>
          <p:nvPr/>
        </p:nvSpPr>
        <p:spPr>
          <a:xfrm>
            <a:off x="1018734" y="1484784"/>
            <a:ext cx="812526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latin typeface="Times New Roman"/>
                <a:cs typeface="Times New Roman"/>
              </a:rPr>
              <a:t>●</a:t>
            </a:r>
            <a:r>
              <a:rPr lang="cs-CZ" sz="1400" dirty="0" smtClean="0"/>
              <a:t>http://upload.wikimedia.org/wikipedia/commons/thumb/0/03/Pala_degli_innocenti%2C_ghirlandaio%2C_autoritratto.jpg/503px-Pala_degli_innocenti%2C_ghirlandaio%2C_autoritratto.jpg</a:t>
            </a:r>
            <a:endParaRPr lang="cs-CZ" sz="1400" dirty="0"/>
          </a:p>
        </p:txBody>
      </p:sp>
      <p:sp>
        <p:nvSpPr>
          <p:cNvPr id="5" name="Obdélník 4"/>
          <p:cNvSpPr/>
          <p:nvPr/>
        </p:nvSpPr>
        <p:spPr>
          <a:xfrm>
            <a:off x="1018735" y="2204864"/>
            <a:ext cx="8694712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latin typeface="Times New Roman"/>
                <a:cs typeface="Times New Roman"/>
              </a:rPr>
              <a:t>●  </a:t>
            </a:r>
            <a:r>
              <a:rPr lang="cs-CZ" sz="1400" dirty="0" smtClean="0"/>
              <a:t>http://upload.wikimedia.org/wikipedia/commons/2/2b/Lorenzo_de%27_Medici-ritratto.jpg</a:t>
            </a:r>
            <a:endParaRPr lang="cs-CZ" sz="1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03070" y="226348"/>
            <a:ext cx="33843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chemeClr val="bg2">
                    <a:lumMod val="50000"/>
                  </a:schemeClr>
                </a:solidFill>
                <a:latin typeface="Times New Roman"/>
                <a:cs typeface="Times New Roman"/>
              </a:rPr>
              <a:t>[cit.7.2.2012]</a:t>
            </a:r>
            <a:endParaRPr lang="cs-CZ" sz="1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024754" y="2708920"/>
            <a:ext cx="777686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latin typeface="Times New Roman"/>
                <a:cs typeface="Times New Roman"/>
              </a:rPr>
              <a:t>●  </a:t>
            </a:r>
            <a:r>
              <a:rPr lang="cs-CZ" sz="1400" dirty="0" smtClean="0"/>
              <a:t>http://img8.rajce.idnes.cz/d0803/4/4883/4883603_eedd800fc77d00f022ec62e536166d44/</a:t>
            </a:r>
            <a:r>
              <a:rPr lang="cs-CZ" sz="1400" dirty="0" err="1" smtClean="0"/>
              <a:t>images</a:t>
            </a:r>
            <a:r>
              <a:rPr lang="cs-CZ" sz="1400" dirty="0" smtClean="0"/>
              <a:t>/1490-92_madona_na_schodech.</a:t>
            </a:r>
            <a:r>
              <a:rPr lang="cs-CZ" sz="1400" dirty="0" err="1" smtClean="0"/>
              <a:t>jpg</a:t>
            </a:r>
            <a:endParaRPr lang="cs-CZ" sz="1400" dirty="0"/>
          </a:p>
        </p:txBody>
      </p:sp>
      <p:sp>
        <p:nvSpPr>
          <p:cNvPr id="9" name="Obdélník 8"/>
          <p:cNvSpPr/>
          <p:nvPr/>
        </p:nvSpPr>
        <p:spPr>
          <a:xfrm>
            <a:off x="1024754" y="3356992"/>
            <a:ext cx="819065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latin typeface="Times New Roman"/>
                <a:cs typeface="Times New Roman"/>
              </a:rPr>
              <a:t>●  </a:t>
            </a:r>
            <a:r>
              <a:rPr lang="cs-CZ" sz="1400" dirty="0" smtClean="0"/>
              <a:t>http://www.</a:t>
            </a:r>
            <a:r>
              <a:rPr lang="cs-CZ" sz="1400" dirty="0" err="1" smtClean="0"/>
              <a:t>chch.ox.ac.uk</a:t>
            </a:r>
            <a:r>
              <a:rPr lang="cs-CZ" sz="1400" dirty="0" smtClean="0"/>
              <a:t>/</a:t>
            </a:r>
            <a:r>
              <a:rPr lang="cs-CZ" sz="1400" dirty="0" err="1" smtClean="0"/>
              <a:t>sites</a:t>
            </a:r>
            <a:r>
              <a:rPr lang="cs-CZ" sz="1400" dirty="0" smtClean="0"/>
              <a:t>/default/</a:t>
            </a:r>
            <a:r>
              <a:rPr lang="cs-CZ" sz="1400" dirty="0" err="1" smtClean="0"/>
              <a:t>files</a:t>
            </a:r>
            <a:r>
              <a:rPr lang="cs-CZ" sz="1400" dirty="0" smtClean="0"/>
              <a:t>/</a:t>
            </a:r>
            <a:r>
              <a:rPr lang="cs-CZ" sz="1400" dirty="0" err="1" smtClean="0"/>
              <a:t>images</a:t>
            </a:r>
            <a:r>
              <a:rPr lang="cs-CZ" sz="1400" dirty="0" smtClean="0"/>
              <a:t>/</a:t>
            </a:r>
            <a:r>
              <a:rPr lang="cs-CZ" sz="1400" dirty="0" err="1" smtClean="0"/>
              <a:t>picture</a:t>
            </a:r>
            <a:r>
              <a:rPr lang="cs-CZ" sz="1400" dirty="0" smtClean="0"/>
              <a:t>-</a:t>
            </a:r>
            <a:r>
              <a:rPr lang="cs-CZ" sz="1400" dirty="0" err="1" smtClean="0"/>
              <a:t>gallery</a:t>
            </a:r>
            <a:r>
              <a:rPr lang="cs-CZ" sz="1400" dirty="0" smtClean="0"/>
              <a:t>/</a:t>
            </a:r>
            <a:r>
              <a:rPr lang="cs-CZ" sz="1400" dirty="0" err="1" smtClean="0"/>
              <a:t>exhibitions</a:t>
            </a:r>
            <a:r>
              <a:rPr lang="cs-CZ" sz="1400" dirty="0" smtClean="0"/>
              <a:t>/</a:t>
            </a:r>
            <a:r>
              <a:rPr lang="cs-CZ" sz="1400" dirty="0" err="1" smtClean="0"/>
              <a:t>after</a:t>
            </a:r>
            <a:r>
              <a:rPr lang="cs-CZ" sz="1400" dirty="0" smtClean="0"/>
              <a:t>-</a:t>
            </a:r>
            <a:r>
              <a:rPr lang="cs-CZ" sz="1400" dirty="0" err="1" smtClean="0"/>
              <a:t>michelangelo</a:t>
            </a:r>
            <a:r>
              <a:rPr lang="cs-CZ" sz="1400" dirty="0" smtClean="0"/>
              <a:t>-</a:t>
            </a:r>
            <a:r>
              <a:rPr lang="cs-CZ" sz="1400" dirty="0" err="1" smtClean="0"/>
              <a:t>jbs</a:t>
            </a:r>
            <a:r>
              <a:rPr lang="cs-CZ" sz="1400" dirty="0" smtClean="0"/>
              <a:t>-110-web.</a:t>
            </a:r>
            <a:r>
              <a:rPr lang="cs-CZ" sz="1400" dirty="0" err="1" smtClean="0"/>
              <a:t>jpg</a:t>
            </a:r>
            <a:endParaRPr lang="cs-CZ" sz="1400" dirty="0"/>
          </a:p>
        </p:txBody>
      </p:sp>
      <p:sp>
        <p:nvSpPr>
          <p:cNvPr id="10" name="Obdélník 9"/>
          <p:cNvSpPr/>
          <p:nvPr/>
        </p:nvSpPr>
        <p:spPr>
          <a:xfrm>
            <a:off x="1018735" y="3970764"/>
            <a:ext cx="8784976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latin typeface="Times New Roman"/>
                <a:cs typeface="Times New Roman"/>
              </a:rPr>
              <a:t>●  </a:t>
            </a:r>
            <a:r>
              <a:rPr lang="cs-CZ" sz="1400" dirty="0" smtClean="0"/>
              <a:t>http://ellejaeitalia.files.wordpress.com/2012/02/battle-of-centaurs-michelangelo-sculpture-sm.jpg</a:t>
            </a:r>
            <a:endParaRPr lang="cs-CZ" sz="1400" dirty="0"/>
          </a:p>
        </p:txBody>
      </p:sp>
      <p:sp>
        <p:nvSpPr>
          <p:cNvPr id="11" name="Obdélník 10"/>
          <p:cNvSpPr/>
          <p:nvPr/>
        </p:nvSpPr>
        <p:spPr>
          <a:xfrm>
            <a:off x="1027365" y="4371123"/>
            <a:ext cx="8064896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latin typeface="Times New Roman"/>
                <a:cs typeface="Times New Roman"/>
              </a:rPr>
              <a:t>●</a:t>
            </a:r>
            <a:r>
              <a:rPr lang="cs-CZ" sz="1400" dirty="0" smtClean="0"/>
              <a:t>http://www.</a:t>
            </a:r>
            <a:r>
              <a:rPr lang="cs-CZ" sz="1400" dirty="0" err="1" smtClean="0"/>
              <a:t>everypainterpaintshimself.com</a:t>
            </a:r>
            <a:r>
              <a:rPr lang="cs-CZ" sz="1400" dirty="0" smtClean="0"/>
              <a:t>/</a:t>
            </a:r>
            <a:r>
              <a:rPr lang="cs-CZ" sz="1400" dirty="0" err="1" smtClean="0"/>
              <a:t>gallery</a:t>
            </a:r>
            <a:r>
              <a:rPr lang="cs-CZ" sz="1400" dirty="0" smtClean="0"/>
              <a:t>_</a:t>
            </a:r>
            <a:r>
              <a:rPr lang="cs-CZ" sz="1400" dirty="0" err="1" smtClean="0"/>
              <a:t>images</a:t>
            </a:r>
            <a:r>
              <a:rPr lang="cs-CZ" sz="1400" dirty="0" smtClean="0"/>
              <a:t>_</a:t>
            </a:r>
            <a:r>
              <a:rPr lang="cs-CZ" sz="1400" dirty="0" err="1" smtClean="0"/>
              <a:t>new</a:t>
            </a:r>
            <a:r>
              <a:rPr lang="cs-CZ" sz="1400" dirty="0" smtClean="0"/>
              <a:t>/</a:t>
            </a:r>
            <a:r>
              <a:rPr lang="cs-CZ" sz="1400" dirty="0" err="1" smtClean="0"/>
              <a:t>Michelangelo</a:t>
            </a:r>
            <a:r>
              <a:rPr lang="cs-CZ" sz="1400" dirty="0" smtClean="0"/>
              <a:t>_LastJudgment28.jpg</a:t>
            </a:r>
            <a:endParaRPr lang="cs-CZ" sz="1400" dirty="0"/>
          </a:p>
        </p:txBody>
      </p:sp>
      <p:sp>
        <p:nvSpPr>
          <p:cNvPr id="12" name="Obdélník 11"/>
          <p:cNvSpPr/>
          <p:nvPr/>
        </p:nvSpPr>
        <p:spPr>
          <a:xfrm>
            <a:off x="1018735" y="4869160"/>
            <a:ext cx="792088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latin typeface="Times New Roman"/>
                <a:cs typeface="Times New Roman"/>
              </a:rPr>
              <a:t>●</a:t>
            </a:r>
            <a:r>
              <a:rPr lang="cs-CZ" sz="1400" dirty="0" smtClean="0"/>
              <a:t>http://upload.wikimedia.org/wikipedia/commons/thumb/1/1f/Michelangelo%27s_Pieta_5450_cropncleaned_edit.jpg/572px-Michelangelo%27s_Pieta_5450_cropncleaned_edit.jpg</a:t>
            </a:r>
            <a:endParaRPr lang="cs-CZ" sz="1400" dirty="0"/>
          </a:p>
        </p:txBody>
      </p:sp>
      <p:sp>
        <p:nvSpPr>
          <p:cNvPr id="13" name="Obdélník 12"/>
          <p:cNvSpPr/>
          <p:nvPr/>
        </p:nvSpPr>
        <p:spPr>
          <a:xfrm>
            <a:off x="1018734" y="5589240"/>
            <a:ext cx="8125265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latin typeface="Times New Roman"/>
                <a:cs typeface="Times New Roman"/>
              </a:rPr>
              <a:t>●</a:t>
            </a:r>
            <a:r>
              <a:rPr lang="cs-CZ" sz="1400" dirty="0" smtClean="0"/>
              <a:t>http://upload.wikimedia.org/wikipedia/commons/thumb/8/88/San_Pietro_in_Vincoli_Rome_2011_14.jpg/388px-San_Pietro_in_Vincoli_Rome_2011_14.jpg</a:t>
            </a:r>
            <a:endParaRPr lang="cs-CZ" sz="1400" dirty="0"/>
          </a:p>
        </p:txBody>
      </p:sp>
      <p:sp>
        <p:nvSpPr>
          <p:cNvPr id="14" name="Obdélník 13"/>
          <p:cNvSpPr/>
          <p:nvPr/>
        </p:nvSpPr>
        <p:spPr>
          <a:xfrm>
            <a:off x="1018735" y="6212229"/>
            <a:ext cx="777686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latin typeface="Times New Roman"/>
                <a:cs typeface="Times New Roman"/>
              </a:rPr>
              <a:t>●  </a:t>
            </a:r>
            <a:r>
              <a:rPr lang="cs-CZ" sz="1400" dirty="0" smtClean="0"/>
              <a:t>http://upload.wikimedia.org/wikipedia/commons/thumb/d/d5/David_von_Michelangelo.jpg/314px-David_von_Michelangelo.jpg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22143" y="542661"/>
            <a:ext cx="8046640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latin typeface="Times New Roman"/>
                <a:cs typeface="Times New Roman"/>
              </a:rPr>
              <a:t>●</a:t>
            </a:r>
            <a:r>
              <a:rPr lang="cs-CZ" sz="1400" dirty="0" smtClean="0"/>
              <a:t>http://upload.wikimedia.org/wikipedia/commons/thumb/3/37/David_by_Michelangelo_in_The_Gallery_of_the_Accademia_di_Belle_Arti.jpg/800px-David_by_Michelangelo_in_The_Gallery_of_the_Accademia_di_Belle_Arti.jpg</a:t>
            </a:r>
            <a:endParaRPr lang="cs-CZ" sz="1400" dirty="0"/>
          </a:p>
        </p:txBody>
      </p:sp>
      <p:sp>
        <p:nvSpPr>
          <p:cNvPr id="3" name="Obdélník 2"/>
          <p:cNvSpPr/>
          <p:nvPr/>
        </p:nvSpPr>
        <p:spPr>
          <a:xfrm>
            <a:off x="1018735" y="1412776"/>
            <a:ext cx="8622704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latin typeface="Times New Roman"/>
                <a:cs typeface="Times New Roman"/>
              </a:rPr>
              <a:t>●  </a:t>
            </a:r>
            <a:r>
              <a:rPr lang="cs-CZ" sz="1400" dirty="0" smtClean="0"/>
              <a:t>http://www.</a:t>
            </a:r>
            <a:r>
              <a:rPr lang="cs-CZ" sz="1400" dirty="0" err="1" smtClean="0"/>
              <a:t>art</a:t>
            </a:r>
            <a:r>
              <a:rPr lang="cs-CZ" sz="1400" dirty="0" smtClean="0"/>
              <a:t>-</a:t>
            </a:r>
            <a:r>
              <a:rPr lang="cs-CZ" sz="1400" dirty="0" err="1" smtClean="0"/>
              <a:t>prints</a:t>
            </a:r>
            <a:r>
              <a:rPr lang="cs-CZ" sz="1400" dirty="0" smtClean="0"/>
              <a:t>-on-</a:t>
            </a:r>
            <a:r>
              <a:rPr lang="cs-CZ" sz="1400" dirty="0" err="1" smtClean="0"/>
              <a:t>demand.com</a:t>
            </a:r>
            <a:r>
              <a:rPr lang="cs-CZ" sz="1400" dirty="0" smtClean="0"/>
              <a:t>/</a:t>
            </a:r>
            <a:r>
              <a:rPr lang="cs-CZ" sz="1400" dirty="0" err="1" smtClean="0"/>
              <a:t>kunst</a:t>
            </a:r>
            <a:r>
              <a:rPr lang="cs-CZ" sz="1400" dirty="0" smtClean="0"/>
              <a:t>/</a:t>
            </a:r>
            <a:r>
              <a:rPr lang="cs-CZ" sz="1400" dirty="0" err="1" smtClean="0"/>
              <a:t>michelangelo</a:t>
            </a:r>
            <a:r>
              <a:rPr lang="cs-CZ" sz="1400" dirty="0" smtClean="0"/>
              <a:t>_</a:t>
            </a:r>
            <a:r>
              <a:rPr lang="cs-CZ" sz="1400" dirty="0" err="1" smtClean="0"/>
              <a:t>buonarroti</a:t>
            </a:r>
            <a:r>
              <a:rPr lang="cs-CZ" sz="1400" dirty="0" smtClean="0"/>
              <a:t>/</a:t>
            </a:r>
            <a:r>
              <a:rPr lang="cs-CZ" sz="1400" dirty="0" err="1" smtClean="0"/>
              <a:t>david</a:t>
            </a:r>
            <a:r>
              <a:rPr lang="cs-CZ" sz="1400" dirty="0" smtClean="0"/>
              <a:t>_BAL31438.jpg</a:t>
            </a:r>
            <a:endParaRPr lang="cs-CZ" sz="1400" dirty="0"/>
          </a:p>
        </p:txBody>
      </p:sp>
      <p:sp>
        <p:nvSpPr>
          <p:cNvPr id="4" name="Obdélník 3"/>
          <p:cNvSpPr/>
          <p:nvPr/>
        </p:nvSpPr>
        <p:spPr>
          <a:xfrm>
            <a:off x="1018734" y="1850843"/>
            <a:ext cx="6721617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latin typeface="Times New Roman"/>
                <a:cs typeface="Times New Roman"/>
              </a:rPr>
              <a:t>●  </a:t>
            </a:r>
            <a:r>
              <a:rPr lang="cs-CZ" sz="1400" dirty="0" smtClean="0"/>
              <a:t>http://cache2.artprintimages.com/</a:t>
            </a:r>
            <a:r>
              <a:rPr lang="cs-CZ" sz="1400" dirty="0" err="1" smtClean="0"/>
              <a:t>lrg</a:t>
            </a:r>
            <a:r>
              <a:rPr lang="cs-CZ" sz="1400" dirty="0" smtClean="0"/>
              <a:t>/21/2108/7E5ED00Z.jpg</a:t>
            </a:r>
            <a:endParaRPr lang="cs-CZ" sz="1400" dirty="0"/>
          </a:p>
        </p:txBody>
      </p:sp>
      <p:sp>
        <p:nvSpPr>
          <p:cNvPr id="6" name="Obdélník 5"/>
          <p:cNvSpPr/>
          <p:nvPr/>
        </p:nvSpPr>
        <p:spPr>
          <a:xfrm>
            <a:off x="1024754" y="2258018"/>
            <a:ext cx="826266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latin typeface="Times New Roman"/>
                <a:cs typeface="Times New Roman"/>
              </a:rPr>
              <a:t>●</a:t>
            </a:r>
            <a:r>
              <a:rPr lang="cs-CZ" sz="1400" dirty="0" smtClean="0"/>
              <a:t>http://upload.wikimedia.org/wikipedia/commons/thumb/4/44/Michelangelo_piet%C3%A0_rondanini.jpg/350px-Michelangelo_piet%C3%A0_rondanini.jpg</a:t>
            </a:r>
            <a:endParaRPr lang="cs-CZ" sz="1400" dirty="0"/>
          </a:p>
        </p:txBody>
      </p:sp>
      <p:sp>
        <p:nvSpPr>
          <p:cNvPr id="7" name="Obdélník 6"/>
          <p:cNvSpPr/>
          <p:nvPr/>
        </p:nvSpPr>
        <p:spPr>
          <a:xfrm>
            <a:off x="1024754" y="2887236"/>
            <a:ext cx="768660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latin typeface="Times New Roman"/>
                <a:cs typeface="Times New Roman"/>
              </a:rPr>
              <a:t>●  </a:t>
            </a:r>
            <a:r>
              <a:rPr lang="cs-CZ" sz="1400" dirty="0" smtClean="0"/>
              <a:t>http://www.</a:t>
            </a:r>
            <a:r>
              <a:rPr lang="cs-CZ" sz="1400" dirty="0" err="1" smtClean="0"/>
              <a:t>beachcomberpete.com</a:t>
            </a:r>
            <a:r>
              <a:rPr lang="cs-CZ" sz="1400" dirty="0" smtClean="0"/>
              <a:t>/</a:t>
            </a:r>
            <a:r>
              <a:rPr lang="cs-CZ" sz="1400" dirty="0" err="1" smtClean="0"/>
              <a:t>travelogue</a:t>
            </a:r>
            <a:r>
              <a:rPr lang="cs-CZ" sz="1400" dirty="0" smtClean="0"/>
              <a:t>/</a:t>
            </a:r>
            <a:r>
              <a:rPr lang="cs-CZ" sz="1400" dirty="0" err="1" smtClean="0"/>
              <a:t>wp</a:t>
            </a:r>
            <a:r>
              <a:rPr lang="cs-CZ" sz="1400" dirty="0" smtClean="0"/>
              <a:t>-</a:t>
            </a:r>
            <a:r>
              <a:rPr lang="cs-CZ" sz="1400" dirty="0" err="1" smtClean="0"/>
              <a:t>content</a:t>
            </a:r>
            <a:r>
              <a:rPr lang="cs-CZ" sz="1400" dirty="0" smtClean="0"/>
              <a:t>/</a:t>
            </a:r>
            <a:r>
              <a:rPr lang="cs-CZ" sz="1400" dirty="0" err="1" smtClean="0"/>
              <a:t>uploads</a:t>
            </a:r>
            <a:r>
              <a:rPr lang="cs-CZ" sz="1400" dirty="0" smtClean="0"/>
              <a:t>/2011/08/</a:t>
            </a:r>
            <a:r>
              <a:rPr lang="cs-CZ" sz="1400" dirty="0" err="1" smtClean="0"/>
              <a:t>Quarries</a:t>
            </a:r>
            <a:r>
              <a:rPr lang="cs-CZ" sz="1400" dirty="0" smtClean="0"/>
              <a:t>-</a:t>
            </a:r>
            <a:r>
              <a:rPr lang="cs-CZ" sz="1400" dirty="0" err="1" smtClean="0"/>
              <a:t>Carrara</a:t>
            </a:r>
            <a:r>
              <a:rPr lang="cs-CZ" sz="1400" dirty="0" smtClean="0"/>
              <a:t>-</a:t>
            </a:r>
            <a:r>
              <a:rPr lang="cs-CZ" sz="1400" dirty="0" err="1" smtClean="0"/>
              <a:t>Itlay.jpg</a:t>
            </a:r>
            <a:endParaRPr lang="cs-CZ" sz="1400" dirty="0"/>
          </a:p>
        </p:txBody>
      </p:sp>
      <p:sp>
        <p:nvSpPr>
          <p:cNvPr id="8" name="Obdélník 7"/>
          <p:cNvSpPr/>
          <p:nvPr/>
        </p:nvSpPr>
        <p:spPr>
          <a:xfrm>
            <a:off x="1021752" y="3284984"/>
            <a:ext cx="4572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dirty="0" smtClean="0">
                <a:latin typeface="Times New Roman"/>
                <a:cs typeface="Times New Roman"/>
              </a:rPr>
              <a:t>●  </a:t>
            </a:r>
            <a:r>
              <a:rPr lang="cs-CZ" sz="1400" dirty="0" smtClean="0"/>
              <a:t>http://www.</a:t>
            </a:r>
            <a:r>
              <a:rPr lang="cs-CZ" sz="1400" dirty="0" err="1" smtClean="0"/>
              <a:t>wlyceum.cz</a:t>
            </a:r>
            <a:r>
              <a:rPr lang="cs-CZ" sz="1400" dirty="0" smtClean="0"/>
              <a:t>/</a:t>
            </a:r>
            <a:r>
              <a:rPr lang="cs-CZ" sz="1400" dirty="0" err="1" smtClean="0"/>
              <a:t>rim</a:t>
            </a:r>
            <a:r>
              <a:rPr lang="cs-CZ" sz="1400" dirty="0" smtClean="0"/>
              <a:t>/</a:t>
            </a:r>
            <a:r>
              <a:rPr lang="cs-CZ" sz="1400" dirty="0" err="1" smtClean="0"/>
              <a:t>freslovaan</a:t>
            </a:r>
            <a:r>
              <a:rPr lang="cs-CZ" sz="1400" dirty="0" smtClean="0"/>
              <a:t>/</a:t>
            </a:r>
            <a:r>
              <a:rPr lang="cs-CZ" sz="1400" dirty="0" err="1" smtClean="0"/>
              <a:t>obrazky</a:t>
            </a:r>
            <a:r>
              <a:rPr lang="cs-CZ" sz="1400" dirty="0" smtClean="0"/>
              <a:t>/18.jpg</a:t>
            </a:r>
            <a:endParaRPr lang="cs-CZ" sz="1400" dirty="0"/>
          </a:p>
        </p:txBody>
      </p:sp>
      <p:sp>
        <p:nvSpPr>
          <p:cNvPr id="9" name="Obdélník 8"/>
          <p:cNvSpPr/>
          <p:nvPr/>
        </p:nvSpPr>
        <p:spPr>
          <a:xfrm>
            <a:off x="1020240" y="3683936"/>
            <a:ext cx="7056784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latin typeface="Times New Roman"/>
                <a:cs typeface="Times New Roman"/>
              </a:rPr>
              <a:t>●  </a:t>
            </a:r>
            <a:r>
              <a:rPr lang="cs-CZ" sz="1400" dirty="0" smtClean="0"/>
              <a:t>http://marek.</a:t>
            </a:r>
            <a:r>
              <a:rPr lang="cs-CZ" sz="1400" dirty="0" err="1" smtClean="0"/>
              <a:t>unas.cz</a:t>
            </a:r>
            <a:r>
              <a:rPr lang="cs-CZ" sz="1400" dirty="0" smtClean="0"/>
              <a:t>/</a:t>
            </a:r>
            <a:r>
              <a:rPr lang="cs-CZ" sz="1400" dirty="0" err="1" smtClean="0"/>
              <a:t>Michelangelo</a:t>
            </a:r>
            <a:r>
              <a:rPr lang="cs-CZ" sz="1400" dirty="0" smtClean="0"/>
              <a:t>%20Buonarroti/</a:t>
            </a:r>
            <a:r>
              <a:rPr lang="cs-CZ" sz="1400" dirty="0" err="1" smtClean="0"/>
              <a:t>sixtinska</a:t>
            </a:r>
            <a:r>
              <a:rPr lang="cs-CZ" sz="1400" dirty="0" smtClean="0"/>
              <a:t>%20kaple%20exterier.jpg</a:t>
            </a:r>
            <a:endParaRPr lang="cs-CZ" sz="1400" dirty="0"/>
          </a:p>
        </p:txBody>
      </p:sp>
      <p:sp>
        <p:nvSpPr>
          <p:cNvPr id="10" name="Obdélník 9"/>
          <p:cNvSpPr/>
          <p:nvPr/>
        </p:nvSpPr>
        <p:spPr>
          <a:xfrm>
            <a:off x="1029968" y="4114080"/>
            <a:ext cx="6876256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latin typeface="Times New Roman"/>
                <a:cs typeface="Times New Roman"/>
              </a:rPr>
              <a:t>●</a:t>
            </a:r>
            <a:r>
              <a:rPr lang="cs-CZ" sz="1400" dirty="0" smtClean="0"/>
              <a:t>http://marek.</a:t>
            </a:r>
            <a:r>
              <a:rPr lang="cs-CZ" sz="1400" dirty="0" err="1" smtClean="0"/>
              <a:t>unas.cz</a:t>
            </a:r>
            <a:r>
              <a:rPr lang="cs-CZ" sz="1400" dirty="0" smtClean="0"/>
              <a:t>/</a:t>
            </a:r>
            <a:r>
              <a:rPr lang="cs-CZ" sz="1400" dirty="0" err="1" smtClean="0"/>
              <a:t>Michelangelo</a:t>
            </a:r>
            <a:r>
              <a:rPr lang="cs-CZ" sz="1400" dirty="0" smtClean="0"/>
              <a:t>%20Buonarroti/</a:t>
            </a:r>
            <a:r>
              <a:rPr lang="cs-CZ" sz="1400" dirty="0" err="1" smtClean="0"/>
              <a:t>sixtinska</a:t>
            </a:r>
            <a:r>
              <a:rPr lang="cs-CZ" sz="1400" dirty="0" smtClean="0"/>
              <a:t>%20kaple.jpg</a:t>
            </a:r>
            <a:endParaRPr lang="cs-CZ" sz="1400" dirty="0"/>
          </a:p>
        </p:txBody>
      </p:sp>
      <p:sp>
        <p:nvSpPr>
          <p:cNvPr id="11" name="Obdélník 10"/>
          <p:cNvSpPr/>
          <p:nvPr/>
        </p:nvSpPr>
        <p:spPr>
          <a:xfrm>
            <a:off x="1029968" y="4509120"/>
            <a:ext cx="7992888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latin typeface="Times New Roman"/>
                <a:cs typeface="Times New Roman"/>
              </a:rPr>
              <a:t>●  </a:t>
            </a:r>
            <a:r>
              <a:rPr lang="cs-CZ" sz="1400" dirty="0" smtClean="0"/>
              <a:t>http://www.puzzle-puzzle.</a:t>
            </a:r>
            <a:r>
              <a:rPr lang="cs-CZ" sz="1400" dirty="0" err="1" smtClean="0"/>
              <a:t>cz</a:t>
            </a:r>
            <a:r>
              <a:rPr lang="cs-CZ" sz="1400" dirty="0" smtClean="0"/>
              <a:t>/</a:t>
            </a:r>
            <a:r>
              <a:rPr lang="cs-CZ" sz="1400" dirty="0" err="1" smtClean="0"/>
              <a:t>ImgZbozi</a:t>
            </a:r>
            <a:r>
              <a:rPr lang="cs-CZ" sz="1400" dirty="0" smtClean="0"/>
              <a:t>/Maxi/m-</a:t>
            </a:r>
            <a:r>
              <a:rPr lang="cs-CZ" sz="1400" dirty="0" err="1" smtClean="0"/>
              <a:t>sixtinska</a:t>
            </a:r>
            <a:r>
              <a:rPr lang="cs-CZ" sz="1400" dirty="0" smtClean="0"/>
              <a:t>-kaple-</a:t>
            </a:r>
            <a:r>
              <a:rPr lang="cs-CZ" sz="1400" dirty="0" err="1" smtClean="0"/>
              <a:t>nastropni</a:t>
            </a:r>
            <a:r>
              <a:rPr lang="cs-CZ" sz="1400" dirty="0" smtClean="0"/>
              <a:t>-freska-1108.jpg</a:t>
            </a:r>
            <a:endParaRPr lang="cs-CZ" sz="1400" dirty="0"/>
          </a:p>
        </p:txBody>
      </p:sp>
      <p:sp>
        <p:nvSpPr>
          <p:cNvPr id="12" name="Obdélník 11"/>
          <p:cNvSpPr/>
          <p:nvPr/>
        </p:nvSpPr>
        <p:spPr>
          <a:xfrm>
            <a:off x="1029968" y="4908072"/>
            <a:ext cx="4572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dirty="0" smtClean="0">
                <a:latin typeface="Times New Roman"/>
                <a:cs typeface="Times New Roman"/>
              </a:rPr>
              <a:t>●  </a:t>
            </a:r>
            <a:r>
              <a:rPr lang="cs-CZ" sz="1400" dirty="0" smtClean="0"/>
              <a:t>http://nd01.jxs.cz/987/215/4e247db355_32129876_o2.jpg</a:t>
            </a:r>
            <a:endParaRPr lang="cs-CZ" sz="1400" dirty="0"/>
          </a:p>
        </p:txBody>
      </p:sp>
      <p:sp>
        <p:nvSpPr>
          <p:cNvPr id="13" name="Obdélník 12"/>
          <p:cNvSpPr/>
          <p:nvPr/>
        </p:nvSpPr>
        <p:spPr>
          <a:xfrm>
            <a:off x="1029968" y="5373216"/>
            <a:ext cx="858259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latin typeface="Times New Roman"/>
                <a:cs typeface="Times New Roman"/>
              </a:rPr>
              <a:t>●  </a:t>
            </a:r>
            <a:r>
              <a:rPr lang="cs-CZ" sz="1400" dirty="0" smtClean="0"/>
              <a:t>http://img5.rajce.idnes.cz/d0501/4/4460/4460311_b362cb0296a16e7a4c181e4fb4492078/</a:t>
            </a:r>
            <a:r>
              <a:rPr lang="cs-CZ" sz="1400" dirty="0" err="1" smtClean="0"/>
              <a:t>images</a:t>
            </a:r>
            <a:r>
              <a:rPr lang="cs-CZ" sz="1400" dirty="0" smtClean="0"/>
              <a:t>/</a:t>
            </a:r>
            <a:r>
              <a:rPr lang="cs-CZ" sz="1400" dirty="0" err="1" smtClean="0"/>
              <a:t>michelangelo</a:t>
            </a:r>
            <a:r>
              <a:rPr lang="cs-CZ" sz="1400" dirty="0" smtClean="0"/>
              <a:t>-</a:t>
            </a:r>
            <a:r>
              <a:rPr lang="cs-CZ" sz="1400" dirty="0" err="1" smtClean="0"/>
              <a:t>sistine</a:t>
            </a:r>
            <a:r>
              <a:rPr lang="cs-CZ" sz="1400" dirty="0" smtClean="0"/>
              <a:t>-</a:t>
            </a:r>
            <a:r>
              <a:rPr lang="cs-CZ" sz="1400" dirty="0" err="1" smtClean="0"/>
              <a:t>chapel.jpg</a:t>
            </a:r>
            <a:endParaRPr lang="cs-CZ" sz="1400" dirty="0"/>
          </a:p>
        </p:txBody>
      </p:sp>
      <p:sp>
        <p:nvSpPr>
          <p:cNvPr id="14" name="Obdélník 13"/>
          <p:cNvSpPr/>
          <p:nvPr/>
        </p:nvSpPr>
        <p:spPr>
          <a:xfrm>
            <a:off x="1029968" y="6017376"/>
            <a:ext cx="5688632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latin typeface="Times New Roman"/>
                <a:cs typeface="Times New Roman"/>
              </a:rPr>
              <a:t>●  </a:t>
            </a:r>
            <a:r>
              <a:rPr lang="cs-CZ" sz="1400" dirty="0" smtClean="0"/>
              <a:t>http://leccos.</a:t>
            </a:r>
            <a:r>
              <a:rPr lang="cs-CZ" sz="1400" dirty="0" err="1" smtClean="0"/>
              <a:t>com</a:t>
            </a:r>
            <a:r>
              <a:rPr lang="cs-CZ" sz="1400" dirty="0" smtClean="0"/>
              <a:t>/</a:t>
            </a:r>
            <a:r>
              <a:rPr lang="cs-CZ" sz="1400" dirty="0" err="1" smtClean="0"/>
              <a:t>pics</a:t>
            </a:r>
            <a:r>
              <a:rPr lang="cs-CZ" sz="1400" dirty="0" smtClean="0"/>
              <a:t>/pic/</a:t>
            </a:r>
            <a:r>
              <a:rPr lang="cs-CZ" sz="1400" dirty="0" err="1" smtClean="0"/>
              <a:t>michelangelo</a:t>
            </a:r>
            <a:r>
              <a:rPr lang="cs-CZ" sz="1400" dirty="0" smtClean="0"/>
              <a:t>_</a:t>
            </a:r>
            <a:r>
              <a:rPr lang="cs-CZ" sz="1400" dirty="0" err="1" smtClean="0"/>
              <a:t>buonarroti</a:t>
            </a:r>
            <a:r>
              <a:rPr lang="cs-CZ" sz="1400" dirty="0" smtClean="0"/>
              <a:t>-_obraz.</a:t>
            </a:r>
            <a:r>
              <a:rPr lang="cs-CZ" sz="1400" dirty="0" err="1" smtClean="0"/>
              <a:t>jpg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27568" y="535040"/>
            <a:ext cx="4572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dirty="0" smtClean="0">
                <a:latin typeface="Times New Roman"/>
                <a:cs typeface="Times New Roman"/>
              </a:rPr>
              <a:t>●  </a:t>
            </a:r>
            <a:r>
              <a:rPr lang="cs-CZ" sz="1400" dirty="0" smtClean="0"/>
              <a:t>http://media.novinky.</a:t>
            </a:r>
            <a:r>
              <a:rPr lang="cs-CZ" sz="1400" dirty="0" err="1" smtClean="0"/>
              <a:t>cz</a:t>
            </a:r>
            <a:r>
              <a:rPr lang="cs-CZ" sz="1400" dirty="0" smtClean="0"/>
              <a:t>/086/240867-top_foto1-w5slb.jpg</a:t>
            </a:r>
            <a:endParaRPr lang="cs-CZ" sz="1400" dirty="0"/>
          </a:p>
        </p:txBody>
      </p:sp>
      <p:sp>
        <p:nvSpPr>
          <p:cNvPr id="3" name="Obdélník 2"/>
          <p:cNvSpPr/>
          <p:nvPr/>
        </p:nvSpPr>
        <p:spPr>
          <a:xfrm>
            <a:off x="1032560" y="971456"/>
            <a:ext cx="8694712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latin typeface="Times New Roman"/>
                <a:cs typeface="Times New Roman"/>
              </a:rPr>
              <a:t>●  </a:t>
            </a:r>
            <a:r>
              <a:rPr lang="cs-CZ" sz="1400" dirty="0" smtClean="0"/>
              <a:t>http://teologietela.paulinky.cz/_d/14253-last-judgment-michelangelo-buonarroti.jpg</a:t>
            </a:r>
            <a:endParaRPr lang="cs-CZ" sz="1400" dirty="0"/>
          </a:p>
        </p:txBody>
      </p:sp>
      <p:sp>
        <p:nvSpPr>
          <p:cNvPr id="5" name="Obdélník 4"/>
          <p:cNvSpPr/>
          <p:nvPr/>
        </p:nvSpPr>
        <p:spPr>
          <a:xfrm>
            <a:off x="1029968" y="1426416"/>
            <a:ext cx="6804248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latin typeface="Times New Roman"/>
                <a:cs typeface="Times New Roman"/>
              </a:rPr>
              <a:t>●  </a:t>
            </a:r>
            <a:r>
              <a:rPr lang="cs-CZ" sz="1400" dirty="0" smtClean="0"/>
              <a:t>http://www.</a:t>
            </a:r>
            <a:r>
              <a:rPr lang="cs-CZ" sz="1400" dirty="0" err="1" smtClean="0"/>
              <a:t>seniortip.cz</a:t>
            </a:r>
            <a:r>
              <a:rPr lang="cs-CZ" sz="1400" dirty="0" smtClean="0"/>
              <a:t>/</a:t>
            </a:r>
            <a:r>
              <a:rPr lang="cs-CZ" sz="1400" dirty="0" err="1" smtClean="0"/>
              <a:t>portal</a:t>
            </a:r>
            <a:r>
              <a:rPr lang="cs-CZ" sz="1400" dirty="0" smtClean="0"/>
              <a:t>/</a:t>
            </a:r>
            <a:r>
              <a:rPr lang="cs-CZ" sz="1400" dirty="0" err="1" smtClean="0"/>
              <a:t>cz</a:t>
            </a:r>
            <a:r>
              <a:rPr lang="cs-CZ" sz="1400" dirty="0" smtClean="0"/>
              <a:t>/</a:t>
            </a:r>
            <a:r>
              <a:rPr lang="cs-CZ" sz="1400" dirty="0" err="1" smtClean="0"/>
              <a:t>seniortip</a:t>
            </a:r>
            <a:r>
              <a:rPr lang="cs-CZ" sz="1400" dirty="0" smtClean="0"/>
              <a:t>/</a:t>
            </a:r>
            <a:r>
              <a:rPr lang="cs-CZ" sz="1400" dirty="0" err="1" smtClean="0"/>
              <a:t>article</a:t>
            </a:r>
            <a:r>
              <a:rPr lang="cs-CZ" sz="1400" dirty="0" smtClean="0"/>
              <a:t>/3022/Image/</a:t>
            </a:r>
            <a:r>
              <a:rPr lang="cs-CZ" sz="1400" dirty="0" err="1" smtClean="0"/>
              <a:t>christus</a:t>
            </a:r>
            <a:r>
              <a:rPr lang="cs-CZ" sz="1400" dirty="0" smtClean="0"/>
              <a:t>_</a:t>
            </a:r>
            <a:r>
              <a:rPr lang="cs-CZ" sz="1400" dirty="0" err="1" smtClean="0"/>
              <a:t>apollo</a:t>
            </a:r>
            <a:r>
              <a:rPr lang="cs-CZ" sz="1400" dirty="0" smtClean="0"/>
              <a:t>_</a:t>
            </a:r>
            <a:r>
              <a:rPr lang="cs-CZ" sz="1400" dirty="0" err="1" smtClean="0"/>
              <a:t>bg.jpg</a:t>
            </a:r>
            <a:endParaRPr lang="cs-CZ" sz="1400" dirty="0"/>
          </a:p>
        </p:txBody>
      </p:sp>
      <p:sp>
        <p:nvSpPr>
          <p:cNvPr id="6" name="Obdélník 5"/>
          <p:cNvSpPr/>
          <p:nvPr/>
        </p:nvSpPr>
        <p:spPr>
          <a:xfrm>
            <a:off x="1029968" y="1844824"/>
            <a:ext cx="6422352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latin typeface="Times New Roman"/>
                <a:cs typeface="Times New Roman"/>
              </a:rPr>
              <a:t>●  </a:t>
            </a:r>
            <a:r>
              <a:rPr lang="cs-CZ" sz="1400" dirty="0" smtClean="0"/>
              <a:t>http://www.</a:t>
            </a:r>
            <a:r>
              <a:rPr lang="cs-CZ" sz="1400" dirty="0" err="1" smtClean="0"/>
              <a:t>myartprints.cz</a:t>
            </a:r>
            <a:r>
              <a:rPr lang="cs-CZ" sz="1400" dirty="0" smtClean="0"/>
              <a:t>/</a:t>
            </a:r>
            <a:r>
              <a:rPr lang="cs-CZ" sz="1400" dirty="0" err="1" smtClean="0"/>
              <a:t>kunst</a:t>
            </a:r>
            <a:r>
              <a:rPr lang="cs-CZ" sz="1400" dirty="0" smtClean="0"/>
              <a:t>/</a:t>
            </a:r>
            <a:r>
              <a:rPr lang="cs-CZ" sz="1400" dirty="0" err="1" smtClean="0"/>
              <a:t>michelangelo</a:t>
            </a:r>
            <a:r>
              <a:rPr lang="cs-CZ" sz="1400" dirty="0" smtClean="0"/>
              <a:t>_</a:t>
            </a:r>
            <a:r>
              <a:rPr lang="cs-CZ" sz="1400" dirty="0" err="1" smtClean="0"/>
              <a:t>buonarroti</a:t>
            </a:r>
            <a:r>
              <a:rPr lang="cs-CZ" sz="1400" dirty="0" smtClean="0"/>
              <a:t>/3104-2.jpg</a:t>
            </a:r>
            <a:endParaRPr lang="cs-CZ" sz="1400" dirty="0"/>
          </a:p>
        </p:txBody>
      </p:sp>
      <p:sp>
        <p:nvSpPr>
          <p:cNvPr id="8" name="Obdélník 7"/>
          <p:cNvSpPr/>
          <p:nvPr/>
        </p:nvSpPr>
        <p:spPr>
          <a:xfrm>
            <a:off x="1029968" y="2257416"/>
            <a:ext cx="937468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latin typeface="Times New Roman"/>
                <a:cs typeface="Times New Roman"/>
              </a:rPr>
              <a:t>●  </a:t>
            </a:r>
            <a:r>
              <a:rPr lang="cs-CZ" sz="1400" dirty="0" smtClean="0"/>
              <a:t>http://upload.wikimedia.org/wikipedia/commons/thumb/6/6a/Basilique_Saint-Pierre_Vatican_dome.jpg/450px-Basilique_Saint-Pierre_Vatican_dome.jpg</a:t>
            </a:r>
            <a:endParaRPr lang="cs-CZ" sz="1400" dirty="0"/>
          </a:p>
        </p:txBody>
      </p:sp>
      <p:sp>
        <p:nvSpPr>
          <p:cNvPr id="7" name="Obdélník 6"/>
          <p:cNvSpPr/>
          <p:nvPr/>
        </p:nvSpPr>
        <p:spPr>
          <a:xfrm>
            <a:off x="1029968" y="2891848"/>
            <a:ext cx="4878288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latin typeface="Times New Roman"/>
                <a:cs typeface="Times New Roman"/>
              </a:rPr>
              <a:t>●  </a:t>
            </a:r>
            <a:r>
              <a:rPr lang="cs-CZ" sz="1400" dirty="0" smtClean="0"/>
              <a:t>http://ww.cestujeme.name/FotoGalerie/628/28622_520.jpg</a:t>
            </a:r>
            <a:endParaRPr lang="cs-CZ" sz="1400" dirty="0"/>
          </a:p>
        </p:txBody>
      </p:sp>
      <p:sp>
        <p:nvSpPr>
          <p:cNvPr id="9" name="Obdélník 8"/>
          <p:cNvSpPr/>
          <p:nvPr/>
        </p:nvSpPr>
        <p:spPr>
          <a:xfrm>
            <a:off x="971600" y="3284984"/>
            <a:ext cx="7110536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latin typeface="Times New Roman"/>
                <a:cs typeface="Times New Roman"/>
              </a:rPr>
              <a:t>●  </a:t>
            </a:r>
            <a:r>
              <a:rPr lang="cs-CZ" sz="1400" dirty="0" smtClean="0"/>
              <a:t>http://info.radynacestu.cz/img/w-800,h-600/2011-12-26/111111647.jpg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Vlastní 1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57C42"/>
      </a:accent5>
      <a:accent6>
        <a:srgbClr val="475A8D"/>
      </a:accent6>
      <a:hlink>
        <a:srgbClr val="8DC765"/>
      </a:hlink>
      <a:folHlink>
        <a:srgbClr val="AA8A14"/>
      </a:folHlink>
    </a:clrScheme>
    <a:fontScheme name="Vlastní 1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280</TotalTime>
  <Words>322</Words>
  <Application>Microsoft Office PowerPoint</Application>
  <PresentationFormat>Předvádění na obrazovce (4:3)</PresentationFormat>
  <Paragraphs>98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Slunovrat</vt:lpstr>
      <vt:lpstr>Snímek 1</vt:lpstr>
      <vt:lpstr>Snímek 2</vt:lpstr>
      <vt:lpstr>MICHELANGELO BUONARROTI</vt:lpstr>
      <vt:lpstr>Michelangelo Buonarroti</vt:lpstr>
      <vt:lpstr>Od 13 let pracoval v dílně malíře Domenica Ghirlandaia</vt:lpstr>
      <vt:lpstr>Snímek 6</vt:lpstr>
      <vt:lpstr>Posedlý hledáním dokonalosti</vt:lpstr>
      <vt:lpstr>Snímek 8</vt:lpstr>
      <vt:lpstr>Významná sochařská díla</vt:lpstr>
      <vt:lpstr>Snímek 10</vt:lpstr>
      <vt:lpstr>Snímek 11</vt:lpstr>
      <vt:lpstr>Snímek 12</vt:lpstr>
      <vt:lpstr>MICHELANGELO - malíř</vt:lpstr>
      <vt:lpstr>Snímek 14</vt:lpstr>
      <vt:lpstr>Snímek 15</vt:lpstr>
      <vt:lpstr>Snímek 16</vt:lpstr>
      <vt:lpstr>Snímek 17</vt:lpstr>
      <vt:lpstr>Snímek 18</vt:lpstr>
      <vt:lpstr>MICHELANGELO - architekt</vt:lpstr>
      <vt:lpstr>Snímek 20</vt:lpstr>
      <vt:lpstr>Snímek 21</vt:lpstr>
      <vt:lpstr>Snímek 22</vt:lpstr>
      <vt:lpstr>Snímek 23</vt:lpstr>
      <vt:lpstr>Snímek 24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MICHELANGELO BUONARROTI</dc:title>
  <dc:creator>Jirka</dc:creator>
  <cp:lastModifiedBy>Jirka</cp:lastModifiedBy>
  <cp:revision>68</cp:revision>
  <dcterms:created xsi:type="dcterms:W3CDTF">2012-03-13T14:24:13Z</dcterms:created>
  <dcterms:modified xsi:type="dcterms:W3CDTF">2013-06-26T19:25:10Z</dcterms:modified>
</cp:coreProperties>
</file>