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6" r:id="rId4"/>
    <p:sldId id="264" r:id="rId5"/>
    <p:sldId id="260" r:id="rId6"/>
    <p:sldId id="261" r:id="rId7"/>
    <p:sldId id="262" r:id="rId8"/>
    <p:sldId id="257" r:id="rId9"/>
    <p:sldId id="259" r:id="rId10"/>
    <p:sldId id="258" r:id="rId11"/>
    <p:sldId id="263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ED773-9814-4202-B908-83126C29E0A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4D029-AB28-431E-A156-D8FFBBFCE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199" y="5461092"/>
            <a:ext cx="5407660" cy="1048385"/>
          </a:xfrm>
          <a:prstGeom prst="rect">
            <a:avLst/>
          </a:prstGeom>
          <a:noFill/>
        </p:spPr>
      </p:pic>
      <p:pic>
        <p:nvPicPr>
          <p:cNvPr id="3" name="Obrázek 2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331" y="2868804"/>
            <a:ext cx="2629396" cy="1996112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1723099"/>
              </p:ext>
            </p:extLst>
          </p:nvPr>
        </p:nvGraphicFramePr>
        <p:xfrm>
          <a:off x="1647190" y="404664"/>
          <a:ext cx="6093162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853348"/>
                <a:gridCol w="4239814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_6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Vv_12/2</a:t>
                      </a:r>
                      <a:endParaRPr lang="cs-CZ" sz="1200" b="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Mistr 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Theodorik</a:t>
                      </a:r>
                      <a:endParaRPr lang="cs-CZ" sz="1200" dirty="0" smtClean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/2013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endParaRPr lang="cs-CZ" u="sng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Prezentace je určena pro žáky </a:t>
            </a:r>
            <a:r>
              <a:rPr lang="cs-CZ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II.stupně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Slouží k výkladu učiva o gotickém malíři: Mistru </a:t>
            </a:r>
            <a:r>
              <a:rPr lang="cs-CZ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Theodorikovi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2046089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MISTR  THEODORIK</a:t>
            </a:r>
            <a:endParaRPr lang="cs-CZ" sz="7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DVORNÍ  MALÍŘ  KARLA  IV.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0/08/Meister_Theoderich_von_Prag_017.jpg"/>
          <p:cNvPicPr>
            <a:picLocks noChangeAspect="1" noChangeArrowheads="1"/>
          </p:cNvPicPr>
          <p:nvPr/>
        </p:nvPicPr>
        <p:blipFill>
          <a:blip r:embed="rId2" cstate="print"/>
          <a:srcRect l="2919" r="16812" b="1508"/>
          <a:stretch>
            <a:fillRect/>
          </a:stretch>
        </p:blipFill>
        <p:spPr bwMode="auto">
          <a:xfrm>
            <a:off x="971600" y="692696"/>
            <a:ext cx="3960440" cy="532859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292080" y="5641152"/>
            <a:ext cx="2232248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AUTOPORTRÉT</a:t>
            </a:r>
            <a:endParaRPr lang="cs-CZ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7848872" cy="461665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Mistr </a:t>
            </a:r>
            <a:r>
              <a:rPr lang="cs-CZ" sz="2400" b="1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Theodorik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byl představitelem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měkkého slohu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268760"/>
            <a:ext cx="8280920" cy="830997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Své nejdůležitější dílo –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výzdobu hradní kaple Sv. Kříže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Mistr </a:t>
            </a:r>
            <a:r>
              <a:rPr lang="cs-CZ" sz="24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Theodorik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zhotovil na </a:t>
            </a:r>
            <a:r>
              <a:rPr lang="cs-CZ" sz="2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Karlštejně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http://upload.wikimedia.org/wikipedia/commons/3/31/Burgkarlstein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2420888"/>
            <a:ext cx="4087287" cy="396044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TextovéPole 5"/>
          <p:cNvSpPr txBox="1"/>
          <p:nvPr/>
        </p:nvSpPr>
        <p:spPr>
          <a:xfrm>
            <a:off x="5148064" y="6011996"/>
            <a:ext cx="2232248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KARLŠTEJN</a:t>
            </a:r>
            <a:endParaRPr lang="cs-CZ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568952" cy="830997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v </a:t>
            </a:r>
            <a:r>
              <a:rPr lang="cs-CZ" sz="2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kapli Sv. Kříže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Karlštejně namaloval celkem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129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nástěnných desek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2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polopostavami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světců 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445875"/>
            <a:ext cx="8568952" cy="830997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měli chránit v kapli chované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ostatky svatých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 zvláště  </a:t>
            </a:r>
          </a:p>
          <a:p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korunovační klenoty Svaté říše římské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 descr="http://upload.wikimedia.org/wikipedia/commons/5/54/B%C3%B6hmen_Reichskleinodien_Krone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36913"/>
            <a:ext cx="3766967" cy="252028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8436" name="Picture 4" descr="http://upload.wikimedia.org/wikipedia/commons/d/d6/B%C3%B6hmen_Reichskleinodien_-_Szep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636911"/>
            <a:ext cx="3816424" cy="255336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352928" cy="3046988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Postavy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na zlatém puncovaném pozadí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- plasticky modelované tváře. </a:t>
            </a:r>
          </a:p>
          <a:p>
            <a:endParaRPr lang="cs-CZ" sz="24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Portréty svatých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velké obličeje</a:t>
            </a:r>
          </a:p>
          <a:p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        - široce otevřené hluboké oči</a:t>
            </a:r>
          </a:p>
          <a:p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        - důraz kladen na barvu a světlo</a:t>
            </a:r>
          </a:p>
          <a:p>
            <a:pPr marL="457200" indent="-457200"/>
            <a:endParaRPr lang="cs-CZ" sz="24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Barvy rouch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jasné a s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draperiemi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4/48/Master_Theoderic_-_Painting_of_a_Saint_-_WGA1465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32656"/>
            <a:ext cx="4539835" cy="619268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5445758" y="5435932"/>
            <a:ext cx="2232248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SVATÝ  ŘEHOŘ</a:t>
            </a:r>
            <a:endParaRPr lang="cs-CZ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26434" y="332656"/>
            <a:ext cx="3528392" cy="1200329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dokázal výjimečným   </a:t>
            </a:r>
          </a:p>
          <a:p>
            <a:r>
              <a:rPr lang="cs-CZ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způsobem používat   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světlo a stín</a:t>
            </a:r>
            <a:endParaRPr lang="cs-CZ" sz="2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File:Meister Theoderich von Prag 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5"/>
            <a:ext cx="4896544" cy="612374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724128" y="6093296"/>
            <a:ext cx="2232248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SVATÝ  VÍT</a:t>
            </a:r>
            <a:endParaRPr lang="cs-CZ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upload.wikimedia.org/wikipedia/commons/8/84/Master_Theoderic_-_St_Gregory_-_WGA1465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5328592" cy="615342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6300192" y="6093296"/>
            <a:ext cx="2232248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SVATÝ</a:t>
            </a:r>
            <a:endParaRPr lang="cs-CZ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upload.wikimedia.org/wikipedia/commons/0/01/Meister_Theoderich_von_Prag_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5496183" cy="60486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062400" y="6032092"/>
            <a:ext cx="2232248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SVATÝ  JERONÝM</a:t>
            </a:r>
            <a:endParaRPr lang="cs-CZ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upload.wikimedia.org/wikipedia/commons/0/01/Meister_Theoderich_von_Prag_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4752528" cy="600939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652120" y="6032092"/>
            <a:ext cx="2470040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SVATÁ  KATEŘINA</a:t>
            </a:r>
            <a:endParaRPr lang="cs-CZ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20688"/>
            <a:ext cx="660648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http://upload.wikimedia.org/wikipedia/commons/0/08/Meister_Theoderich_von_Prag_017.jpg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08720"/>
            <a:ext cx="532859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http://upload.wikimedia.org/wikipedia/commons/3/31/Burgkarlstein02.jpg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196752"/>
            <a:ext cx="85689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http://upload.wikimedia.org/wikipedia/commons/5/54/B%C3%B6hmen_Reichskleinodien_Krone_2.jpg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1484784"/>
            <a:ext cx="734481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http://upload.wikimedia.org/wikipedia/commons/d/d6/B%C3%B6hmen_Reichskleinodien_-_Szepter.jpg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1772816"/>
            <a:ext cx="74888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http://upload.wikimedia.org/wikipedia/commons/4/48/Master_Theoderic_-_Painting_of_a_Saint_-_WGA14653.jpg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2060848"/>
            <a:ext cx="842493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http://upload.wikimedia.org/wikipedia/commons/5/51/Meister_Theoderich_von_Prag_003.jpg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2348880"/>
            <a:ext cx="752432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http://upload.wikimedia.org/wikipedia/commons/8/84/Master_Theoderic_-_St_Gregory_-_WGA14654.jpg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2636912"/>
            <a:ext cx="615617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http://upload.wikimedia.org/wikipedia/commons/0/01/Meister_Theoderich_von_Prag_002.jpg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2951366"/>
            <a:ext cx="639045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http://upload.wikimedia.org/wikipedia/commons/0/01/Meister_Theoderich_von_Prag_010.jpg</a:t>
            </a:r>
            <a:endParaRPr lang="cs-CZ" sz="11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225</Words>
  <Application>Microsoft Office PowerPoint</Application>
  <PresentationFormat>Předvádění na obrazovce (4:3)</PresentationFormat>
  <Paragraphs>55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MISTR  THEODORIK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MISTR  THEODORIK</dc:title>
  <dc:creator>Jirka</dc:creator>
  <cp:lastModifiedBy>Soška Jiří</cp:lastModifiedBy>
  <cp:revision>55</cp:revision>
  <dcterms:created xsi:type="dcterms:W3CDTF">2012-12-26T10:42:51Z</dcterms:created>
  <dcterms:modified xsi:type="dcterms:W3CDTF">2013-06-10T10:35:54Z</dcterms:modified>
</cp:coreProperties>
</file>