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56" r:id="rId1"/>
  </p:sldMasterIdLst>
  <p:notesMasterIdLst>
    <p:notesMasterId r:id="rId10"/>
  </p:notesMasterIdLst>
  <p:sldIdLst>
    <p:sldId id="261" r:id="rId2"/>
    <p:sldId id="263" r:id="rId3"/>
    <p:sldId id="259" r:id="rId4"/>
    <p:sldId id="262" r:id="rId5"/>
    <p:sldId id="256" r:id="rId6"/>
    <p:sldId id="257" r:id="rId7"/>
    <p:sldId id="258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1F11A-F455-49C5-9B27-1CB20AE18D39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84D44-5023-4C3D-8058-5A961BBEC4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84D44-5023-4C3D-8058-5A961BBEC42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6CBD2C-B18F-49AD-9368-134C6DBD49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B4331E-2FFB-4409-84CF-E8A58BA32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FC692D-7ED3-4C3C-B4AB-D4704DAC69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EAB66F-C8FB-4A1D-9D10-DE0318028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EB189-2F66-439F-9EE4-673F4CBCDF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C7C4D9-28E4-4B52-91D6-5511B18349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6463E-9882-4AF2-96C0-117840778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71C7C9-7FD3-4CB5-BADD-E19169AA8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E753532-91F5-4E83-8C41-1DB6BB938A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6FC544-F545-4381-A657-A8CA534342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8B16C-C2CF-41F2-B678-56CC7EA813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ACADB5D-4227-46FF-A801-02552C14DE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  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Portrét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Anotace:</a:t>
            </a:r>
          </a:p>
          <a:p>
            <a:endParaRPr lang="cs-CZ" u="sng" dirty="0" smtClean="0"/>
          </a:p>
          <a:p>
            <a:r>
              <a:rPr lang="cs-CZ" dirty="0" smtClean="0"/>
              <a:t>Prezentace je určena pro žáky </a:t>
            </a:r>
            <a:r>
              <a:rPr lang="cs-CZ" dirty="0" err="1" smtClean="0"/>
              <a:t>II.stupně</a:t>
            </a:r>
            <a:r>
              <a:rPr lang="cs-CZ" dirty="0" smtClean="0"/>
              <a:t>. Slouží </a:t>
            </a:r>
            <a:r>
              <a:rPr lang="cs-CZ" smtClean="0"/>
              <a:t>k teoretickému a </a:t>
            </a:r>
            <a:r>
              <a:rPr lang="cs-CZ" dirty="0" smtClean="0"/>
              <a:t>praktickému ověření učiva.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68760"/>
            <a:ext cx="7992888" cy="186204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300" endPos="38500" dist="508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1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PORTRÉT</a:t>
            </a:r>
            <a:endParaRPr lang="cs-CZ" sz="11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136904" cy="46166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ea typeface="Tahoma" pitchFamily="34" charset="0"/>
                <a:cs typeface="Arial" pitchFamily="34" charset="0"/>
              </a:rPr>
              <a:t>Kresba hlavy zepředu</a:t>
            </a:r>
            <a:endParaRPr lang="cs-CZ" b="1" dirty="0">
              <a:latin typeface="Arial" pitchFamily="34" charset="0"/>
              <a:ea typeface="Tahoma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souměrnost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podle svislé osy – nos, ústa, brada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144" y="177148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souměrně uloženy 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obě poloviny hlavy: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1" descr="výkresy 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492896"/>
            <a:ext cx="2880320" cy="3967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2536922" y="2348880"/>
            <a:ext cx="72008" cy="424847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27676" y="1775427"/>
            <a:ext cx="180020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chřípí nosu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19046" y="2319263"/>
            <a:ext cx="180020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křivka úst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10416" y="2863099"/>
            <a:ext cx="2582064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vnitřní koutky očí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1786" y="3406935"/>
            <a:ext cx="180020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uši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4495800" y="533400"/>
            <a:ext cx="0" cy="57912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Line 3"/>
          <p:cNvSpPr>
            <a:spLocks noChangeShapeType="1"/>
          </p:cNvSpPr>
          <p:nvPr/>
        </p:nvSpPr>
        <p:spPr bwMode="auto">
          <a:xfrm>
            <a:off x="1905000" y="5715000"/>
            <a:ext cx="518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2" name="Line 4"/>
          <p:cNvSpPr>
            <a:spLocks noChangeShapeType="1"/>
          </p:cNvSpPr>
          <p:nvPr/>
        </p:nvSpPr>
        <p:spPr bwMode="auto">
          <a:xfrm>
            <a:off x="2209800" y="1295400"/>
            <a:ext cx="495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2133600" y="2819400"/>
            <a:ext cx="4876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Line 7"/>
          <p:cNvSpPr>
            <a:spLocks noChangeShapeType="1"/>
          </p:cNvSpPr>
          <p:nvPr/>
        </p:nvSpPr>
        <p:spPr bwMode="auto">
          <a:xfrm>
            <a:off x="2209800" y="4267200"/>
            <a:ext cx="480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6" name="Line 8"/>
          <p:cNvSpPr>
            <a:spLocks noChangeShapeType="1"/>
          </p:cNvSpPr>
          <p:nvPr/>
        </p:nvSpPr>
        <p:spPr bwMode="auto">
          <a:xfrm>
            <a:off x="2514600" y="609600"/>
            <a:ext cx="0" cy="579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7" name="Line 9"/>
          <p:cNvSpPr>
            <a:spLocks noChangeShapeType="1"/>
          </p:cNvSpPr>
          <p:nvPr/>
        </p:nvSpPr>
        <p:spPr bwMode="auto">
          <a:xfrm>
            <a:off x="6553200" y="609600"/>
            <a:ext cx="0" cy="579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8" name="Line 10"/>
          <p:cNvSpPr>
            <a:spLocks noChangeShapeType="1"/>
          </p:cNvSpPr>
          <p:nvPr/>
        </p:nvSpPr>
        <p:spPr bwMode="auto">
          <a:xfrm>
            <a:off x="2057400" y="762000"/>
            <a:ext cx="5562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9" name="Line 11"/>
          <p:cNvSpPr>
            <a:spLocks noChangeShapeType="1"/>
          </p:cNvSpPr>
          <p:nvPr/>
        </p:nvSpPr>
        <p:spPr bwMode="auto">
          <a:xfrm>
            <a:off x="2438400" y="4191000"/>
            <a:ext cx="1447800" cy="1828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0" name="Line 12"/>
          <p:cNvSpPr>
            <a:spLocks noChangeShapeType="1"/>
          </p:cNvSpPr>
          <p:nvPr/>
        </p:nvSpPr>
        <p:spPr bwMode="auto">
          <a:xfrm flipH="1">
            <a:off x="5105400" y="41148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1" name="Freeform 13"/>
          <p:cNvSpPr>
            <a:spLocks/>
          </p:cNvSpPr>
          <p:nvPr/>
        </p:nvSpPr>
        <p:spPr bwMode="auto">
          <a:xfrm>
            <a:off x="2192338" y="257175"/>
            <a:ext cx="5719762" cy="5484813"/>
          </a:xfrm>
          <a:custGeom>
            <a:avLst/>
            <a:gdLst/>
            <a:ahLst/>
            <a:cxnLst>
              <a:cxn ang="0">
                <a:pos x="273" y="2481"/>
              </a:cxn>
              <a:cxn ang="0">
                <a:pos x="443" y="2822"/>
              </a:cxn>
              <a:cxn ang="0">
                <a:pos x="727" y="3170"/>
              </a:cxn>
              <a:cxn ang="0">
                <a:pos x="1538" y="3446"/>
              </a:cxn>
              <a:cxn ang="0">
                <a:pos x="2138" y="3284"/>
              </a:cxn>
              <a:cxn ang="0">
                <a:pos x="2292" y="2984"/>
              </a:cxn>
              <a:cxn ang="0">
                <a:pos x="2471" y="2692"/>
              </a:cxn>
              <a:cxn ang="0">
                <a:pos x="2665" y="2165"/>
              </a:cxn>
              <a:cxn ang="0">
                <a:pos x="2698" y="1143"/>
              </a:cxn>
              <a:cxn ang="0">
                <a:pos x="2560" y="665"/>
              </a:cxn>
              <a:cxn ang="0">
                <a:pos x="2357" y="551"/>
              </a:cxn>
              <a:cxn ang="0">
                <a:pos x="1806" y="316"/>
              </a:cxn>
              <a:cxn ang="0">
                <a:pos x="233" y="519"/>
              </a:cxn>
              <a:cxn ang="0">
                <a:pos x="95" y="843"/>
              </a:cxn>
              <a:cxn ang="0">
                <a:pos x="322" y="641"/>
              </a:cxn>
              <a:cxn ang="0">
                <a:pos x="314" y="787"/>
              </a:cxn>
              <a:cxn ang="0">
                <a:pos x="549" y="600"/>
              </a:cxn>
              <a:cxn ang="0">
                <a:pos x="119" y="900"/>
              </a:cxn>
              <a:cxn ang="0">
                <a:pos x="87" y="1095"/>
              </a:cxn>
              <a:cxn ang="0">
                <a:pos x="265" y="665"/>
              </a:cxn>
              <a:cxn ang="0">
                <a:pos x="411" y="341"/>
              </a:cxn>
              <a:cxn ang="0">
                <a:pos x="606" y="203"/>
              </a:cxn>
              <a:cxn ang="0">
                <a:pos x="135" y="89"/>
              </a:cxn>
              <a:cxn ang="0">
                <a:pos x="249" y="106"/>
              </a:cxn>
              <a:cxn ang="0">
                <a:pos x="752" y="122"/>
              </a:cxn>
              <a:cxn ang="0">
                <a:pos x="792" y="243"/>
              </a:cxn>
              <a:cxn ang="0">
                <a:pos x="1003" y="65"/>
              </a:cxn>
              <a:cxn ang="0">
                <a:pos x="1117" y="284"/>
              </a:cxn>
              <a:cxn ang="0">
                <a:pos x="1376" y="81"/>
              </a:cxn>
              <a:cxn ang="0">
                <a:pos x="1384" y="219"/>
              </a:cxn>
              <a:cxn ang="0">
                <a:pos x="1936" y="170"/>
              </a:cxn>
              <a:cxn ang="0">
                <a:pos x="1992" y="260"/>
              </a:cxn>
              <a:cxn ang="0">
                <a:pos x="2163" y="333"/>
              </a:cxn>
              <a:cxn ang="0">
                <a:pos x="2065" y="333"/>
              </a:cxn>
              <a:cxn ang="0">
                <a:pos x="1903" y="357"/>
              </a:cxn>
              <a:cxn ang="0">
                <a:pos x="1984" y="527"/>
              </a:cxn>
              <a:cxn ang="0">
                <a:pos x="2844" y="616"/>
              </a:cxn>
              <a:cxn ang="0">
                <a:pos x="2617" y="795"/>
              </a:cxn>
              <a:cxn ang="0">
                <a:pos x="2633" y="916"/>
              </a:cxn>
              <a:cxn ang="0">
                <a:pos x="2714" y="1200"/>
              </a:cxn>
              <a:cxn ang="0">
                <a:pos x="2714" y="1297"/>
              </a:cxn>
              <a:cxn ang="0">
                <a:pos x="2065" y="860"/>
              </a:cxn>
              <a:cxn ang="0">
                <a:pos x="1376" y="957"/>
              </a:cxn>
              <a:cxn ang="0">
                <a:pos x="1027" y="543"/>
              </a:cxn>
              <a:cxn ang="0">
                <a:pos x="898" y="649"/>
              </a:cxn>
              <a:cxn ang="0">
                <a:pos x="508" y="551"/>
              </a:cxn>
              <a:cxn ang="0">
                <a:pos x="581" y="592"/>
              </a:cxn>
            </a:cxnLst>
            <a:rect l="0" t="0" r="r" b="b"/>
            <a:pathLst>
              <a:path w="3603" h="3455">
                <a:moveTo>
                  <a:pt x="225" y="730"/>
                </a:moveTo>
                <a:cubicBezTo>
                  <a:pt x="222" y="1092"/>
                  <a:pt x="216" y="1454"/>
                  <a:pt x="216" y="1816"/>
                </a:cubicBezTo>
                <a:cubicBezTo>
                  <a:pt x="216" y="2037"/>
                  <a:pt x="219" y="2265"/>
                  <a:pt x="273" y="2481"/>
                </a:cubicBezTo>
                <a:cubicBezTo>
                  <a:pt x="278" y="2524"/>
                  <a:pt x="284" y="2586"/>
                  <a:pt x="306" y="2627"/>
                </a:cubicBezTo>
                <a:cubicBezTo>
                  <a:pt x="330" y="2671"/>
                  <a:pt x="364" y="2709"/>
                  <a:pt x="395" y="2749"/>
                </a:cubicBezTo>
                <a:cubicBezTo>
                  <a:pt x="414" y="2773"/>
                  <a:pt x="422" y="2800"/>
                  <a:pt x="443" y="2822"/>
                </a:cubicBezTo>
                <a:cubicBezTo>
                  <a:pt x="463" y="2927"/>
                  <a:pt x="559" y="2994"/>
                  <a:pt x="630" y="3065"/>
                </a:cubicBezTo>
                <a:cubicBezTo>
                  <a:pt x="654" y="3089"/>
                  <a:pt x="651" y="3098"/>
                  <a:pt x="671" y="3122"/>
                </a:cubicBezTo>
                <a:cubicBezTo>
                  <a:pt x="701" y="3158"/>
                  <a:pt x="690" y="3136"/>
                  <a:pt x="727" y="3170"/>
                </a:cubicBezTo>
                <a:cubicBezTo>
                  <a:pt x="796" y="3233"/>
                  <a:pt x="878" y="3335"/>
                  <a:pt x="971" y="3365"/>
                </a:cubicBezTo>
                <a:cubicBezTo>
                  <a:pt x="1061" y="3455"/>
                  <a:pt x="1190" y="3433"/>
                  <a:pt x="1311" y="3438"/>
                </a:cubicBezTo>
                <a:cubicBezTo>
                  <a:pt x="1387" y="3441"/>
                  <a:pt x="1462" y="3443"/>
                  <a:pt x="1538" y="3446"/>
                </a:cubicBezTo>
                <a:cubicBezTo>
                  <a:pt x="1646" y="3443"/>
                  <a:pt x="1755" y="3445"/>
                  <a:pt x="1863" y="3438"/>
                </a:cubicBezTo>
                <a:cubicBezTo>
                  <a:pt x="1915" y="3435"/>
                  <a:pt x="1947" y="3403"/>
                  <a:pt x="1984" y="3373"/>
                </a:cubicBezTo>
                <a:cubicBezTo>
                  <a:pt x="2028" y="3337"/>
                  <a:pt x="2085" y="3302"/>
                  <a:pt x="2138" y="3284"/>
                </a:cubicBezTo>
                <a:cubicBezTo>
                  <a:pt x="2149" y="3276"/>
                  <a:pt x="2164" y="3271"/>
                  <a:pt x="2171" y="3259"/>
                </a:cubicBezTo>
                <a:cubicBezTo>
                  <a:pt x="2196" y="3213"/>
                  <a:pt x="2206" y="3115"/>
                  <a:pt x="2227" y="3065"/>
                </a:cubicBezTo>
                <a:cubicBezTo>
                  <a:pt x="2240" y="3033"/>
                  <a:pt x="2275" y="3014"/>
                  <a:pt x="2292" y="2984"/>
                </a:cubicBezTo>
                <a:cubicBezTo>
                  <a:pt x="2309" y="2954"/>
                  <a:pt x="2321" y="2903"/>
                  <a:pt x="2333" y="2870"/>
                </a:cubicBezTo>
                <a:cubicBezTo>
                  <a:pt x="2358" y="2804"/>
                  <a:pt x="2372" y="2791"/>
                  <a:pt x="2422" y="2741"/>
                </a:cubicBezTo>
                <a:cubicBezTo>
                  <a:pt x="2438" y="2725"/>
                  <a:pt x="2471" y="2692"/>
                  <a:pt x="2471" y="2692"/>
                </a:cubicBezTo>
                <a:cubicBezTo>
                  <a:pt x="2505" y="2589"/>
                  <a:pt x="2460" y="2700"/>
                  <a:pt x="2544" y="2586"/>
                </a:cubicBezTo>
                <a:cubicBezTo>
                  <a:pt x="2579" y="2539"/>
                  <a:pt x="2591" y="2475"/>
                  <a:pt x="2617" y="2424"/>
                </a:cubicBezTo>
                <a:cubicBezTo>
                  <a:pt x="2631" y="2337"/>
                  <a:pt x="2651" y="2252"/>
                  <a:pt x="2665" y="2165"/>
                </a:cubicBezTo>
                <a:cubicBezTo>
                  <a:pt x="2680" y="1954"/>
                  <a:pt x="2699" y="1743"/>
                  <a:pt x="2714" y="1532"/>
                </a:cubicBezTo>
                <a:cubicBezTo>
                  <a:pt x="2711" y="1429"/>
                  <a:pt x="2710" y="1327"/>
                  <a:pt x="2706" y="1224"/>
                </a:cubicBezTo>
                <a:cubicBezTo>
                  <a:pt x="2705" y="1197"/>
                  <a:pt x="2701" y="1170"/>
                  <a:pt x="2698" y="1143"/>
                </a:cubicBezTo>
                <a:cubicBezTo>
                  <a:pt x="2693" y="1100"/>
                  <a:pt x="2682" y="1014"/>
                  <a:pt x="2682" y="1014"/>
                </a:cubicBezTo>
                <a:cubicBezTo>
                  <a:pt x="2678" y="925"/>
                  <a:pt x="2693" y="831"/>
                  <a:pt x="2665" y="746"/>
                </a:cubicBezTo>
                <a:cubicBezTo>
                  <a:pt x="2655" y="716"/>
                  <a:pt x="2581" y="679"/>
                  <a:pt x="2560" y="665"/>
                </a:cubicBezTo>
                <a:cubicBezTo>
                  <a:pt x="2529" y="645"/>
                  <a:pt x="2494" y="628"/>
                  <a:pt x="2463" y="608"/>
                </a:cubicBezTo>
                <a:cubicBezTo>
                  <a:pt x="2429" y="586"/>
                  <a:pt x="2464" y="595"/>
                  <a:pt x="2422" y="576"/>
                </a:cubicBezTo>
                <a:cubicBezTo>
                  <a:pt x="2401" y="566"/>
                  <a:pt x="2378" y="561"/>
                  <a:pt x="2357" y="551"/>
                </a:cubicBezTo>
                <a:cubicBezTo>
                  <a:pt x="2316" y="530"/>
                  <a:pt x="2290" y="510"/>
                  <a:pt x="2244" y="495"/>
                </a:cubicBezTo>
                <a:cubicBezTo>
                  <a:pt x="2138" y="415"/>
                  <a:pt x="2050" y="378"/>
                  <a:pt x="1919" y="349"/>
                </a:cubicBezTo>
                <a:cubicBezTo>
                  <a:pt x="1881" y="341"/>
                  <a:pt x="1845" y="322"/>
                  <a:pt x="1806" y="316"/>
                </a:cubicBezTo>
                <a:cubicBezTo>
                  <a:pt x="1747" y="307"/>
                  <a:pt x="1686" y="307"/>
                  <a:pt x="1627" y="300"/>
                </a:cubicBezTo>
                <a:cubicBezTo>
                  <a:pt x="1084" y="311"/>
                  <a:pt x="845" y="288"/>
                  <a:pt x="395" y="406"/>
                </a:cubicBezTo>
                <a:cubicBezTo>
                  <a:pt x="330" y="454"/>
                  <a:pt x="289" y="462"/>
                  <a:pt x="233" y="519"/>
                </a:cubicBezTo>
                <a:cubicBezTo>
                  <a:pt x="209" y="588"/>
                  <a:pt x="177" y="596"/>
                  <a:pt x="152" y="665"/>
                </a:cubicBezTo>
                <a:cubicBezTo>
                  <a:pt x="136" y="709"/>
                  <a:pt x="103" y="795"/>
                  <a:pt x="103" y="795"/>
                </a:cubicBezTo>
                <a:cubicBezTo>
                  <a:pt x="100" y="811"/>
                  <a:pt x="100" y="827"/>
                  <a:pt x="95" y="843"/>
                </a:cubicBezTo>
                <a:cubicBezTo>
                  <a:pt x="92" y="855"/>
                  <a:pt x="69" y="882"/>
                  <a:pt x="79" y="876"/>
                </a:cubicBezTo>
                <a:cubicBezTo>
                  <a:pt x="112" y="856"/>
                  <a:pt x="263" y="699"/>
                  <a:pt x="273" y="689"/>
                </a:cubicBezTo>
                <a:cubicBezTo>
                  <a:pt x="289" y="673"/>
                  <a:pt x="306" y="657"/>
                  <a:pt x="322" y="641"/>
                </a:cubicBezTo>
                <a:cubicBezTo>
                  <a:pt x="328" y="635"/>
                  <a:pt x="333" y="630"/>
                  <a:pt x="338" y="624"/>
                </a:cubicBezTo>
                <a:cubicBezTo>
                  <a:pt x="351" y="610"/>
                  <a:pt x="379" y="584"/>
                  <a:pt x="379" y="584"/>
                </a:cubicBezTo>
                <a:cubicBezTo>
                  <a:pt x="371" y="659"/>
                  <a:pt x="359" y="726"/>
                  <a:pt x="314" y="787"/>
                </a:cubicBezTo>
                <a:cubicBezTo>
                  <a:pt x="295" y="845"/>
                  <a:pt x="310" y="790"/>
                  <a:pt x="354" y="746"/>
                </a:cubicBezTo>
                <a:cubicBezTo>
                  <a:pt x="378" y="721"/>
                  <a:pt x="407" y="702"/>
                  <a:pt x="435" y="681"/>
                </a:cubicBezTo>
                <a:cubicBezTo>
                  <a:pt x="472" y="653"/>
                  <a:pt x="513" y="629"/>
                  <a:pt x="549" y="600"/>
                </a:cubicBezTo>
                <a:cubicBezTo>
                  <a:pt x="573" y="581"/>
                  <a:pt x="610" y="565"/>
                  <a:pt x="614" y="535"/>
                </a:cubicBezTo>
                <a:cubicBezTo>
                  <a:pt x="617" y="516"/>
                  <a:pt x="576" y="540"/>
                  <a:pt x="557" y="543"/>
                </a:cubicBezTo>
                <a:cubicBezTo>
                  <a:pt x="406" y="664"/>
                  <a:pt x="238" y="742"/>
                  <a:pt x="119" y="900"/>
                </a:cubicBezTo>
                <a:cubicBezTo>
                  <a:pt x="96" y="972"/>
                  <a:pt x="57" y="1019"/>
                  <a:pt x="46" y="1095"/>
                </a:cubicBezTo>
                <a:cubicBezTo>
                  <a:pt x="44" y="1111"/>
                  <a:pt x="22" y="1143"/>
                  <a:pt x="38" y="1143"/>
                </a:cubicBezTo>
                <a:cubicBezTo>
                  <a:pt x="61" y="1143"/>
                  <a:pt x="72" y="1112"/>
                  <a:pt x="87" y="1095"/>
                </a:cubicBezTo>
                <a:cubicBezTo>
                  <a:pt x="110" y="1069"/>
                  <a:pt x="133" y="1043"/>
                  <a:pt x="152" y="1014"/>
                </a:cubicBezTo>
                <a:cubicBezTo>
                  <a:pt x="204" y="935"/>
                  <a:pt x="298" y="770"/>
                  <a:pt x="298" y="770"/>
                </a:cubicBezTo>
                <a:cubicBezTo>
                  <a:pt x="330" y="579"/>
                  <a:pt x="340" y="718"/>
                  <a:pt x="265" y="665"/>
                </a:cubicBezTo>
                <a:cubicBezTo>
                  <a:pt x="249" y="654"/>
                  <a:pt x="244" y="632"/>
                  <a:pt x="233" y="616"/>
                </a:cubicBezTo>
                <a:cubicBezTo>
                  <a:pt x="249" y="557"/>
                  <a:pt x="248" y="490"/>
                  <a:pt x="281" y="438"/>
                </a:cubicBezTo>
                <a:cubicBezTo>
                  <a:pt x="310" y="393"/>
                  <a:pt x="364" y="367"/>
                  <a:pt x="411" y="341"/>
                </a:cubicBezTo>
                <a:cubicBezTo>
                  <a:pt x="525" y="278"/>
                  <a:pt x="670" y="232"/>
                  <a:pt x="800" y="219"/>
                </a:cubicBezTo>
                <a:cubicBezTo>
                  <a:pt x="635" y="209"/>
                  <a:pt x="469" y="218"/>
                  <a:pt x="306" y="195"/>
                </a:cubicBezTo>
                <a:cubicBezTo>
                  <a:pt x="207" y="181"/>
                  <a:pt x="506" y="200"/>
                  <a:pt x="606" y="203"/>
                </a:cubicBezTo>
                <a:cubicBezTo>
                  <a:pt x="617" y="187"/>
                  <a:pt x="654" y="166"/>
                  <a:pt x="638" y="154"/>
                </a:cubicBezTo>
                <a:cubicBezTo>
                  <a:pt x="593" y="120"/>
                  <a:pt x="532" y="113"/>
                  <a:pt x="476" y="106"/>
                </a:cubicBezTo>
                <a:cubicBezTo>
                  <a:pt x="363" y="91"/>
                  <a:pt x="135" y="89"/>
                  <a:pt x="135" y="89"/>
                </a:cubicBezTo>
                <a:cubicBezTo>
                  <a:pt x="95" y="92"/>
                  <a:pt x="53" y="85"/>
                  <a:pt x="14" y="97"/>
                </a:cubicBezTo>
                <a:cubicBezTo>
                  <a:pt x="0" y="101"/>
                  <a:pt x="40" y="113"/>
                  <a:pt x="54" y="114"/>
                </a:cubicBezTo>
                <a:cubicBezTo>
                  <a:pt x="119" y="116"/>
                  <a:pt x="184" y="109"/>
                  <a:pt x="249" y="106"/>
                </a:cubicBezTo>
                <a:cubicBezTo>
                  <a:pt x="1032" y="151"/>
                  <a:pt x="1351" y="192"/>
                  <a:pt x="914" y="106"/>
                </a:cubicBezTo>
                <a:cubicBezTo>
                  <a:pt x="906" y="101"/>
                  <a:pt x="801" y="23"/>
                  <a:pt x="768" y="49"/>
                </a:cubicBezTo>
                <a:cubicBezTo>
                  <a:pt x="749" y="65"/>
                  <a:pt x="757" y="98"/>
                  <a:pt x="752" y="122"/>
                </a:cubicBezTo>
                <a:cubicBezTo>
                  <a:pt x="755" y="171"/>
                  <a:pt x="753" y="220"/>
                  <a:pt x="760" y="268"/>
                </a:cubicBezTo>
                <a:cubicBezTo>
                  <a:pt x="761" y="278"/>
                  <a:pt x="768" y="298"/>
                  <a:pt x="776" y="292"/>
                </a:cubicBezTo>
                <a:cubicBezTo>
                  <a:pt x="790" y="281"/>
                  <a:pt x="783" y="258"/>
                  <a:pt x="792" y="243"/>
                </a:cubicBezTo>
                <a:cubicBezTo>
                  <a:pt x="827" y="182"/>
                  <a:pt x="867" y="124"/>
                  <a:pt x="906" y="65"/>
                </a:cubicBezTo>
                <a:cubicBezTo>
                  <a:pt x="921" y="43"/>
                  <a:pt x="954" y="0"/>
                  <a:pt x="954" y="0"/>
                </a:cubicBezTo>
                <a:cubicBezTo>
                  <a:pt x="970" y="22"/>
                  <a:pt x="993" y="40"/>
                  <a:pt x="1003" y="65"/>
                </a:cubicBezTo>
                <a:cubicBezTo>
                  <a:pt x="1019" y="106"/>
                  <a:pt x="1013" y="153"/>
                  <a:pt x="1027" y="195"/>
                </a:cubicBezTo>
                <a:cubicBezTo>
                  <a:pt x="1056" y="146"/>
                  <a:pt x="1083" y="97"/>
                  <a:pt x="1125" y="57"/>
                </a:cubicBezTo>
                <a:cubicBezTo>
                  <a:pt x="1122" y="133"/>
                  <a:pt x="1113" y="208"/>
                  <a:pt x="1117" y="284"/>
                </a:cubicBezTo>
                <a:cubicBezTo>
                  <a:pt x="1118" y="304"/>
                  <a:pt x="1122" y="243"/>
                  <a:pt x="1133" y="227"/>
                </a:cubicBezTo>
                <a:cubicBezTo>
                  <a:pt x="1150" y="201"/>
                  <a:pt x="1172" y="178"/>
                  <a:pt x="1198" y="162"/>
                </a:cubicBezTo>
                <a:cubicBezTo>
                  <a:pt x="1254" y="128"/>
                  <a:pt x="1313" y="98"/>
                  <a:pt x="1376" y="81"/>
                </a:cubicBezTo>
                <a:cubicBezTo>
                  <a:pt x="1582" y="24"/>
                  <a:pt x="1798" y="27"/>
                  <a:pt x="2009" y="16"/>
                </a:cubicBezTo>
                <a:cubicBezTo>
                  <a:pt x="2887" y="90"/>
                  <a:pt x="2884" y="69"/>
                  <a:pt x="1627" y="89"/>
                </a:cubicBezTo>
                <a:cubicBezTo>
                  <a:pt x="1587" y="107"/>
                  <a:pt x="1422" y="171"/>
                  <a:pt x="1384" y="219"/>
                </a:cubicBezTo>
                <a:cubicBezTo>
                  <a:pt x="1367" y="241"/>
                  <a:pt x="1341" y="297"/>
                  <a:pt x="1368" y="300"/>
                </a:cubicBezTo>
                <a:cubicBezTo>
                  <a:pt x="1421" y="307"/>
                  <a:pt x="1464" y="253"/>
                  <a:pt x="1514" y="235"/>
                </a:cubicBezTo>
                <a:cubicBezTo>
                  <a:pt x="1698" y="171"/>
                  <a:pt x="1727" y="185"/>
                  <a:pt x="1936" y="170"/>
                </a:cubicBezTo>
                <a:cubicBezTo>
                  <a:pt x="2055" y="173"/>
                  <a:pt x="2174" y="172"/>
                  <a:pt x="2292" y="179"/>
                </a:cubicBezTo>
                <a:cubicBezTo>
                  <a:pt x="2364" y="183"/>
                  <a:pt x="2353" y="180"/>
                  <a:pt x="2365" y="227"/>
                </a:cubicBezTo>
                <a:cubicBezTo>
                  <a:pt x="2244" y="257"/>
                  <a:pt x="2116" y="254"/>
                  <a:pt x="1992" y="260"/>
                </a:cubicBezTo>
                <a:cubicBezTo>
                  <a:pt x="2119" y="263"/>
                  <a:pt x="2248" y="246"/>
                  <a:pt x="2373" y="268"/>
                </a:cubicBezTo>
                <a:cubicBezTo>
                  <a:pt x="2399" y="273"/>
                  <a:pt x="2334" y="308"/>
                  <a:pt x="2309" y="316"/>
                </a:cubicBezTo>
                <a:cubicBezTo>
                  <a:pt x="2262" y="330"/>
                  <a:pt x="2212" y="327"/>
                  <a:pt x="2163" y="333"/>
                </a:cubicBezTo>
                <a:cubicBezTo>
                  <a:pt x="2097" y="351"/>
                  <a:pt x="1953" y="397"/>
                  <a:pt x="1871" y="397"/>
                </a:cubicBezTo>
                <a:cubicBezTo>
                  <a:pt x="1843" y="397"/>
                  <a:pt x="1925" y="386"/>
                  <a:pt x="1952" y="381"/>
                </a:cubicBezTo>
                <a:cubicBezTo>
                  <a:pt x="1990" y="365"/>
                  <a:pt x="2102" y="351"/>
                  <a:pt x="2065" y="333"/>
                </a:cubicBezTo>
                <a:cubicBezTo>
                  <a:pt x="2012" y="307"/>
                  <a:pt x="1946" y="341"/>
                  <a:pt x="1887" y="349"/>
                </a:cubicBezTo>
                <a:cubicBezTo>
                  <a:pt x="1865" y="352"/>
                  <a:pt x="1802" y="355"/>
                  <a:pt x="1822" y="365"/>
                </a:cubicBezTo>
                <a:cubicBezTo>
                  <a:pt x="1846" y="377"/>
                  <a:pt x="1876" y="360"/>
                  <a:pt x="1903" y="357"/>
                </a:cubicBezTo>
                <a:cubicBezTo>
                  <a:pt x="2116" y="334"/>
                  <a:pt x="1985" y="344"/>
                  <a:pt x="2211" y="333"/>
                </a:cubicBezTo>
                <a:cubicBezTo>
                  <a:pt x="2206" y="354"/>
                  <a:pt x="2212" y="383"/>
                  <a:pt x="2195" y="397"/>
                </a:cubicBezTo>
                <a:cubicBezTo>
                  <a:pt x="2132" y="451"/>
                  <a:pt x="1984" y="527"/>
                  <a:pt x="1984" y="527"/>
                </a:cubicBezTo>
                <a:cubicBezTo>
                  <a:pt x="2016" y="532"/>
                  <a:pt x="2048" y="540"/>
                  <a:pt x="2081" y="543"/>
                </a:cubicBezTo>
                <a:cubicBezTo>
                  <a:pt x="2146" y="548"/>
                  <a:pt x="2211" y="543"/>
                  <a:pt x="2276" y="551"/>
                </a:cubicBezTo>
                <a:cubicBezTo>
                  <a:pt x="2965" y="634"/>
                  <a:pt x="2128" y="577"/>
                  <a:pt x="2844" y="616"/>
                </a:cubicBezTo>
                <a:cubicBezTo>
                  <a:pt x="3050" y="677"/>
                  <a:pt x="3247" y="755"/>
                  <a:pt x="3460" y="778"/>
                </a:cubicBezTo>
                <a:cubicBezTo>
                  <a:pt x="3488" y="788"/>
                  <a:pt x="3603" y="817"/>
                  <a:pt x="3428" y="819"/>
                </a:cubicBezTo>
                <a:cubicBezTo>
                  <a:pt x="3276" y="821"/>
                  <a:pt x="2846" y="804"/>
                  <a:pt x="2617" y="795"/>
                </a:cubicBezTo>
                <a:cubicBezTo>
                  <a:pt x="2547" y="800"/>
                  <a:pt x="2473" y="789"/>
                  <a:pt x="2406" y="811"/>
                </a:cubicBezTo>
                <a:cubicBezTo>
                  <a:pt x="2390" y="816"/>
                  <a:pt x="2409" y="849"/>
                  <a:pt x="2422" y="860"/>
                </a:cubicBezTo>
                <a:cubicBezTo>
                  <a:pt x="2493" y="921"/>
                  <a:pt x="2547" y="910"/>
                  <a:pt x="2633" y="916"/>
                </a:cubicBezTo>
                <a:cubicBezTo>
                  <a:pt x="2660" y="999"/>
                  <a:pt x="2638" y="925"/>
                  <a:pt x="2657" y="1119"/>
                </a:cubicBezTo>
                <a:cubicBezTo>
                  <a:pt x="2659" y="1141"/>
                  <a:pt x="2652" y="1166"/>
                  <a:pt x="2665" y="1184"/>
                </a:cubicBezTo>
                <a:cubicBezTo>
                  <a:pt x="2675" y="1198"/>
                  <a:pt x="2698" y="1195"/>
                  <a:pt x="2714" y="1200"/>
                </a:cubicBezTo>
                <a:cubicBezTo>
                  <a:pt x="2735" y="1265"/>
                  <a:pt x="2736" y="1246"/>
                  <a:pt x="2779" y="1289"/>
                </a:cubicBezTo>
                <a:cubicBezTo>
                  <a:pt x="2783" y="1307"/>
                  <a:pt x="2797" y="1352"/>
                  <a:pt x="2779" y="1346"/>
                </a:cubicBezTo>
                <a:cubicBezTo>
                  <a:pt x="2753" y="1337"/>
                  <a:pt x="2734" y="1316"/>
                  <a:pt x="2714" y="1297"/>
                </a:cubicBezTo>
                <a:cubicBezTo>
                  <a:pt x="2642" y="1229"/>
                  <a:pt x="2573" y="1157"/>
                  <a:pt x="2503" y="1087"/>
                </a:cubicBezTo>
                <a:cubicBezTo>
                  <a:pt x="2474" y="1058"/>
                  <a:pt x="2254" y="893"/>
                  <a:pt x="2211" y="876"/>
                </a:cubicBezTo>
                <a:cubicBezTo>
                  <a:pt x="2165" y="858"/>
                  <a:pt x="2114" y="865"/>
                  <a:pt x="2065" y="860"/>
                </a:cubicBezTo>
                <a:cubicBezTo>
                  <a:pt x="1995" y="865"/>
                  <a:pt x="1923" y="861"/>
                  <a:pt x="1854" y="876"/>
                </a:cubicBezTo>
                <a:cubicBezTo>
                  <a:pt x="1780" y="892"/>
                  <a:pt x="1765" y="960"/>
                  <a:pt x="1700" y="981"/>
                </a:cubicBezTo>
                <a:cubicBezTo>
                  <a:pt x="1589" y="976"/>
                  <a:pt x="1484" y="975"/>
                  <a:pt x="1376" y="957"/>
                </a:cubicBezTo>
                <a:cubicBezTo>
                  <a:pt x="1331" y="834"/>
                  <a:pt x="1279" y="713"/>
                  <a:pt x="1190" y="616"/>
                </a:cubicBezTo>
                <a:cubicBezTo>
                  <a:pt x="1086" y="502"/>
                  <a:pt x="1124" y="519"/>
                  <a:pt x="1052" y="495"/>
                </a:cubicBezTo>
                <a:cubicBezTo>
                  <a:pt x="1044" y="511"/>
                  <a:pt x="1038" y="529"/>
                  <a:pt x="1027" y="543"/>
                </a:cubicBezTo>
                <a:cubicBezTo>
                  <a:pt x="1013" y="561"/>
                  <a:pt x="992" y="573"/>
                  <a:pt x="979" y="592"/>
                </a:cubicBezTo>
                <a:cubicBezTo>
                  <a:pt x="969" y="606"/>
                  <a:pt x="976" y="631"/>
                  <a:pt x="962" y="641"/>
                </a:cubicBezTo>
                <a:cubicBezTo>
                  <a:pt x="944" y="653"/>
                  <a:pt x="919" y="646"/>
                  <a:pt x="898" y="649"/>
                </a:cubicBezTo>
                <a:cubicBezTo>
                  <a:pt x="756" y="695"/>
                  <a:pt x="633" y="645"/>
                  <a:pt x="500" y="608"/>
                </a:cubicBezTo>
                <a:cubicBezTo>
                  <a:pt x="497" y="600"/>
                  <a:pt x="493" y="592"/>
                  <a:pt x="492" y="584"/>
                </a:cubicBezTo>
                <a:cubicBezTo>
                  <a:pt x="474" y="483"/>
                  <a:pt x="476" y="516"/>
                  <a:pt x="508" y="551"/>
                </a:cubicBezTo>
                <a:cubicBezTo>
                  <a:pt x="523" y="568"/>
                  <a:pt x="540" y="585"/>
                  <a:pt x="557" y="600"/>
                </a:cubicBezTo>
                <a:cubicBezTo>
                  <a:pt x="564" y="606"/>
                  <a:pt x="572" y="619"/>
                  <a:pt x="581" y="616"/>
                </a:cubicBezTo>
                <a:cubicBezTo>
                  <a:pt x="589" y="613"/>
                  <a:pt x="581" y="600"/>
                  <a:pt x="581" y="592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2" name="Freeform 14"/>
          <p:cNvSpPr>
            <a:spLocks/>
          </p:cNvSpPr>
          <p:nvPr/>
        </p:nvSpPr>
        <p:spPr bwMode="auto">
          <a:xfrm>
            <a:off x="2947988" y="2676525"/>
            <a:ext cx="1319212" cy="219075"/>
          </a:xfrm>
          <a:custGeom>
            <a:avLst/>
            <a:gdLst/>
            <a:ahLst/>
            <a:cxnLst>
              <a:cxn ang="0">
                <a:pos x="0" y="171"/>
              </a:cxn>
              <a:cxn ang="0">
                <a:pos x="113" y="146"/>
              </a:cxn>
              <a:cxn ang="0">
                <a:pos x="162" y="130"/>
              </a:cxn>
              <a:cxn ang="0">
                <a:pos x="227" y="114"/>
              </a:cxn>
              <a:cxn ang="0">
                <a:pos x="251" y="106"/>
              </a:cxn>
              <a:cxn ang="0">
                <a:pos x="219" y="114"/>
              </a:cxn>
              <a:cxn ang="0">
                <a:pos x="235" y="90"/>
              </a:cxn>
              <a:cxn ang="0">
                <a:pos x="284" y="73"/>
              </a:cxn>
              <a:cxn ang="0">
                <a:pos x="178" y="81"/>
              </a:cxn>
              <a:cxn ang="0">
                <a:pos x="422" y="41"/>
              </a:cxn>
              <a:cxn ang="0">
                <a:pos x="397" y="25"/>
              </a:cxn>
              <a:cxn ang="0">
                <a:pos x="430" y="8"/>
              </a:cxn>
              <a:cxn ang="0">
                <a:pos x="559" y="0"/>
              </a:cxn>
              <a:cxn ang="0">
                <a:pos x="462" y="17"/>
              </a:cxn>
              <a:cxn ang="0">
                <a:pos x="397" y="25"/>
              </a:cxn>
              <a:cxn ang="0">
                <a:pos x="430" y="33"/>
              </a:cxn>
              <a:cxn ang="0">
                <a:pos x="503" y="41"/>
              </a:cxn>
              <a:cxn ang="0">
                <a:pos x="551" y="33"/>
              </a:cxn>
              <a:cxn ang="0">
                <a:pos x="519" y="25"/>
              </a:cxn>
              <a:cxn ang="0">
                <a:pos x="722" y="33"/>
              </a:cxn>
              <a:cxn ang="0">
                <a:pos x="649" y="73"/>
              </a:cxn>
              <a:cxn ang="0">
                <a:pos x="681" y="81"/>
              </a:cxn>
              <a:cxn ang="0">
                <a:pos x="803" y="114"/>
              </a:cxn>
              <a:cxn ang="0">
                <a:pos x="851" y="138"/>
              </a:cxn>
            </a:cxnLst>
            <a:rect l="0" t="0" r="r" b="b"/>
            <a:pathLst>
              <a:path w="851" h="171">
                <a:moveTo>
                  <a:pt x="0" y="171"/>
                </a:moveTo>
                <a:cubicBezTo>
                  <a:pt x="38" y="163"/>
                  <a:pt x="76" y="155"/>
                  <a:pt x="113" y="146"/>
                </a:cubicBezTo>
                <a:cubicBezTo>
                  <a:pt x="130" y="142"/>
                  <a:pt x="145" y="135"/>
                  <a:pt x="162" y="130"/>
                </a:cubicBezTo>
                <a:cubicBezTo>
                  <a:pt x="183" y="124"/>
                  <a:pt x="205" y="120"/>
                  <a:pt x="227" y="114"/>
                </a:cubicBezTo>
                <a:cubicBezTo>
                  <a:pt x="235" y="112"/>
                  <a:pt x="259" y="106"/>
                  <a:pt x="251" y="106"/>
                </a:cubicBezTo>
                <a:cubicBezTo>
                  <a:pt x="240" y="106"/>
                  <a:pt x="230" y="111"/>
                  <a:pt x="219" y="114"/>
                </a:cubicBezTo>
                <a:cubicBezTo>
                  <a:pt x="224" y="106"/>
                  <a:pt x="227" y="95"/>
                  <a:pt x="235" y="90"/>
                </a:cubicBezTo>
                <a:cubicBezTo>
                  <a:pt x="250" y="81"/>
                  <a:pt x="301" y="76"/>
                  <a:pt x="284" y="73"/>
                </a:cubicBezTo>
                <a:cubicBezTo>
                  <a:pt x="249" y="67"/>
                  <a:pt x="144" y="91"/>
                  <a:pt x="178" y="81"/>
                </a:cubicBezTo>
                <a:cubicBezTo>
                  <a:pt x="257" y="59"/>
                  <a:pt x="341" y="57"/>
                  <a:pt x="422" y="41"/>
                </a:cubicBezTo>
                <a:cubicBezTo>
                  <a:pt x="414" y="36"/>
                  <a:pt x="395" y="35"/>
                  <a:pt x="397" y="25"/>
                </a:cubicBezTo>
                <a:cubicBezTo>
                  <a:pt x="400" y="13"/>
                  <a:pt x="418" y="10"/>
                  <a:pt x="430" y="8"/>
                </a:cubicBezTo>
                <a:cubicBezTo>
                  <a:pt x="473" y="1"/>
                  <a:pt x="516" y="3"/>
                  <a:pt x="559" y="0"/>
                </a:cubicBezTo>
                <a:cubicBezTo>
                  <a:pt x="527" y="6"/>
                  <a:pt x="494" y="12"/>
                  <a:pt x="462" y="17"/>
                </a:cubicBezTo>
                <a:cubicBezTo>
                  <a:pt x="440" y="20"/>
                  <a:pt x="417" y="15"/>
                  <a:pt x="397" y="25"/>
                </a:cubicBezTo>
                <a:cubicBezTo>
                  <a:pt x="387" y="30"/>
                  <a:pt x="419" y="31"/>
                  <a:pt x="430" y="33"/>
                </a:cubicBezTo>
                <a:cubicBezTo>
                  <a:pt x="454" y="37"/>
                  <a:pt x="479" y="38"/>
                  <a:pt x="503" y="41"/>
                </a:cubicBezTo>
                <a:cubicBezTo>
                  <a:pt x="519" y="38"/>
                  <a:pt x="540" y="44"/>
                  <a:pt x="551" y="33"/>
                </a:cubicBezTo>
                <a:cubicBezTo>
                  <a:pt x="559" y="25"/>
                  <a:pt x="508" y="25"/>
                  <a:pt x="519" y="25"/>
                </a:cubicBezTo>
                <a:cubicBezTo>
                  <a:pt x="587" y="25"/>
                  <a:pt x="654" y="30"/>
                  <a:pt x="722" y="33"/>
                </a:cubicBezTo>
                <a:cubicBezTo>
                  <a:pt x="721" y="33"/>
                  <a:pt x="632" y="30"/>
                  <a:pt x="649" y="73"/>
                </a:cubicBezTo>
                <a:cubicBezTo>
                  <a:pt x="653" y="83"/>
                  <a:pt x="670" y="79"/>
                  <a:pt x="681" y="81"/>
                </a:cubicBezTo>
                <a:cubicBezTo>
                  <a:pt x="722" y="91"/>
                  <a:pt x="763" y="101"/>
                  <a:pt x="803" y="114"/>
                </a:cubicBezTo>
                <a:cubicBezTo>
                  <a:pt x="833" y="144"/>
                  <a:pt x="816" y="138"/>
                  <a:pt x="851" y="138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3" name="Freeform 15"/>
          <p:cNvSpPr>
            <a:spLocks/>
          </p:cNvSpPr>
          <p:nvPr/>
        </p:nvSpPr>
        <p:spPr bwMode="auto">
          <a:xfrm>
            <a:off x="4800600" y="2667000"/>
            <a:ext cx="1544638" cy="334963"/>
          </a:xfrm>
          <a:custGeom>
            <a:avLst/>
            <a:gdLst/>
            <a:ahLst/>
            <a:cxnLst>
              <a:cxn ang="0">
                <a:pos x="0" y="154"/>
              </a:cxn>
              <a:cxn ang="0">
                <a:pos x="243" y="89"/>
              </a:cxn>
              <a:cxn ang="0">
                <a:pos x="195" y="97"/>
              </a:cxn>
              <a:cxn ang="0">
                <a:pos x="97" y="97"/>
              </a:cxn>
              <a:cxn ang="0">
                <a:pos x="130" y="89"/>
              </a:cxn>
              <a:cxn ang="0">
                <a:pos x="276" y="65"/>
              </a:cxn>
              <a:cxn ang="0">
                <a:pos x="227" y="73"/>
              </a:cxn>
              <a:cxn ang="0">
                <a:pos x="414" y="56"/>
              </a:cxn>
              <a:cxn ang="0">
                <a:pos x="365" y="40"/>
              </a:cxn>
              <a:cxn ang="0">
                <a:pos x="324" y="32"/>
              </a:cxn>
              <a:cxn ang="0">
                <a:pos x="276" y="24"/>
              </a:cxn>
              <a:cxn ang="0">
                <a:pos x="341" y="8"/>
              </a:cxn>
              <a:cxn ang="0">
                <a:pos x="503" y="0"/>
              </a:cxn>
              <a:cxn ang="0">
                <a:pos x="381" y="8"/>
              </a:cxn>
              <a:cxn ang="0">
                <a:pos x="551" y="0"/>
              </a:cxn>
              <a:cxn ang="0">
                <a:pos x="405" y="40"/>
              </a:cxn>
              <a:cxn ang="0">
                <a:pos x="446" y="65"/>
              </a:cxn>
              <a:cxn ang="0">
                <a:pos x="641" y="97"/>
              </a:cxn>
              <a:cxn ang="0">
                <a:pos x="738" y="121"/>
              </a:cxn>
              <a:cxn ang="0">
                <a:pos x="762" y="138"/>
              </a:cxn>
              <a:cxn ang="0">
                <a:pos x="787" y="162"/>
              </a:cxn>
              <a:cxn ang="0">
                <a:pos x="908" y="186"/>
              </a:cxn>
              <a:cxn ang="0">
                <a:pos x="973" y="211"/>
              </a:cxn>
            </a:cxnLst>
            <a:rect l="0" t="0" r="r" b="b"/>
            <a:pathLst>
              <a:path w="973" h="211">
                <a:moveTo>
                  <a:pt x="0" y="154"/>
                </a:moveTo>
                <a:cubicBezTo>
                  <a:pt x="75" y="116"/>
                  <a:pt x="168" y="124"/>
                  <a:pt x="243" y="89"/>
                </a:cubicBezTo>
                <a:cubicBezTo>
                  <a:pt x="258" y="82"/>
                  <a:pt x="211" y="94"/>
                  <a:pt x="195" y="97"/>
                </a:cubicBezTo>
                <a:cubicBezTo>
                  <a:pt x="64" y="76"/>
                  <a:pt x="228" y="97"/>
                  <a:pt x="97" y="97"/>
                </a:cubicBezTo>
                <a:cubicBezTo>
                  <a:pt x="86" y="97"/>
                  <a:pt x="119" y="91"/>
                  <a:pt x="130" y="89"/>
                </a:cubicBezTo>
                <a:cubicBezTo>
                  <a:pt x="158" y="83"/>
                  <a:pt x="243" y="65"/>
                  <a:pt x="276" y="65"/>
                </a:cubicBezTo>
                <a:cubicBezTo>
                  <a:pt x="293" y="65"/>
                  <a:pt x="243" y="70"/>
                  <a:pt x="227" y="73"/>
                </a:cubicBezTo>
                <a:cubicBezTo>
                  <a:pt x="116" y="110"/>
                  <a:pt x="406" y="57"/>
                  <a:pt x="414" y="56"/>
                </a:cubicBezTo>
                <a:cubicBezTo>
                  <a:pt x="363" y="46"/>
                  <a:pt x="197" y="77"/>
                  <a:pt x="365" y="40"/>
                </a:cubicBezTo>
                <a:cubicBezTo>
                  <a:pt x="351" y="37"/>
                  <a:pt x="338" y="34"/>
                  <a:pt x="324" y="32"/>
                </a:cubicBezTo>
                <a:cubicBezTo>
                  <a:pt x="308" y="29"/>
                  <a:pt x="267" y="37"/>
                  <a:pt x="276" y="24"/>
                </a:cubicBezTo>
                <a:cubicBezTo>
                  <a:pt x="289" y="6"/>
                  <a:pt x="319" y="10"/>
                  <a:pt x="341" y="8"/>
                </a:cubicBezTo>
                <a:cubicBezTo>
                  <a:pt x="395" y="2"/>
                  <a:pt x="449" y="0"/>
                  <a:pt x="503" y="0"/>
                </a:cubicBezTo>
                <a:cubicBezTo>
                  <a:pt x="544" y="0"/>
                  <a:pt x="340" y="8"/>
                  <a:pt x="381" y="8"/>
                </a:cubicBezTo>
                <a:cubicBezTo>
                  <a:pt x="438" y="8"/>
                  <a:pt x="494" y="3"/>
                  <a:pt x="551" y="0"/>
                </a:cubicBezTo>
                <a:cubicBezTo>
                  <a:pt x="505" y="23"/>
                  <a:pt x="455" y="24"/>
                  <a:pt x="405" y="40"/>
                </a:cubicBezTo>
                <a:cubicBezTo>
                  <a:pt x="473" y="47"/>
                  <a:pt x="689" y="46"/>
                  <a:pt x="446" y="65"/>
                </a:cubicBezTo>
                <a:cubicBezTo>
                  <a:pt x="511" y="83"/>
                  <a:pt x="578" y="77"/>
                  <a:pt x="641" y="97"/>
                </a:cubicBezTo>
                <a:cubicBezTo>
                  <a:pt x="467" y="118"/>
                  <a:pt x="700" y="116"/>
                  <a:pt x="738" y="121"/>
                </a:cubicBezTo>
                <a:cubicBezTo>
                  <a:pt x="746" y="127"/>
                  <a:pt x="753" y="135"/>
                  <a:pt x="762" y="138"/>
                </a:cubicBezTo>
                <a:cubicBezTo>
                  <a:pt x="810" y="154"/>
                  <a:pt x="831" y="133"/>
                  <a:pt x="787" y="162"/>
                </a:cubicBezTo>
                <a:cubicBezTo>
                  <a:pt x="842" y="168"/>
                  <a:pt x="861" y="165"/>
                  <a:pt x="908" y="186"/>
                </a:cubicBezTo>
                <a:cubicBezTo>
                  <a:pt x="933" y="197"/>
                  <a:pt x="944" y="211"/>
                  <a:pt x="973" y="211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4" name="Line 16"/>
          <p:cNvSpPr>
            <a:spLocks noChangeShapeType="1"/>
          </p:cNvSpPr>
          <p:nvPr/>
        </p:nvSpPr>
        <p:spPr bwMode="auto">
          <a:xfrm>
            <a:off x="2209800" y="3200400"/>
            <a:ext cx="4724400" cy="0"/>
          </a:xfrm>
          <a:prstGeom prst="line">
            <a:avLst/>
          </a:prstGeom>
          <a:noFill/>
          <a:ln w="28575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5" name="Freeform 17"/>
          <p:cNvSpPr>
            <a:spLocks/>
          </p:cNvSpPr>
          <p:nvPr/>
        </p:nvSpPr>
        <p:spPr bwMode="auto">
          <a:xfrm>
            <a:off x="4054475" y="3973513"/>
            <a:ext cx="801688" cy="296862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8" y="91"/>
              </a:cxn>
              <a:cxn ang="0">
                <a:pos x="25" y="108"/>
              </a:cxn>
              <a:cxn ang="0">
                <a:pos x="146" y="148"/>
              </a:cxn>
              <a:cxn ang="0">
                <a:pos x="114" y="132"/>
              </a:cxn>
              <a:cxn ang="0">
                <a:pos x="89" y="124"/>
              </a:cxn>
              <a:cxn ang="0">
                <a:pos x="187" y="148"/>
              </a:cxn>
              <a:cxn ang="0">
                <a:pos x="341" y="164"/>
              </a:cxn>
              <a:cxn ang="0">
                <a:pos x="414" y="140"/>
              </a:cxn>
              <a:cxn ang="0">
                <a:pos x="495" y="108"/>
              </a:cxn>
              <a:cxn ang="0">
                <a:pos x="479" y="59"/>
              </a:cxn>
            </a:cxnLst>
            <a:rect l="0" t="0" r="r" b="b"/>
            <a:pathLst>
              <a:path w="505" h="187">
                <a:moveTo>
                  <a:pt x="0" y="27"/>
                </a:moveTo>
                <a:cubicBezTo>
                  <a:pt x="3" y="48"/>
                  <a:pt x="2" y="70"/>
                  <a:pt x="8" y="91"/>
                </a:cubicBezTo>
                <a:cubicBezTo>
                  <a:pt x="10" y="99"/>
                  <a:pt x="19" y="103"/>
                  <a:pt x="25" y="108"/>
                </a:cubicBezTo>
                <a:cubicBezTo>
                  <a:pt x="84" y="153"/>
                  <a:pt x="66" y="139"/>
                  <a:pt x="146" y="148"/>
                </a:cubicBezTo>
                <a:cubicBezTo>
                  <a:pt x="135" y="143"/>
                  <a:pt x="125" y="137"/>
                  <a:pt x="114" y="132"/>
                </a:cubicBezTo>
                <a:cubicBezTo>
                  <a:pt x="106" y="129"/>
                  <a:pt x="80" y="124"/>
                  <a:pt x="89" y="124"/>
                </a:cubicBezTo>
                <a:cubicBezTo>
                  <a:pt x="120" y="124"/>
                  <a:pt x="157" y="139"/>
                  <a:pt x="187" y="148"/>
                </a:cubicBezTo>
                <a:cubicBezTo>
                  <a:pt x="245" y="187"/>
                  <a:pt x="253" y="171"/>
                  <a:pt x="341" y="164"/>
                </a:cubicBezTo>
                <a:cubicBezTo>
                  <a:pt x="397" y="127"/>
                  <a:pt x="371" y="126"/>
                  <a:pt x="414" y="140"/>
                </a:cubicBezTo>
                <a:cubicBezTo>
                  <a:pt x="433" y="138"/>
                  <a:pt x="491" y="147"/>
                  <a:pt x="495" y="108"/>
                </a:cubicBezTo>
                <a:cubicBezTo>
                  <a:pt x="505" y="0"/>
                  <a:pt x="492" y="34"/>
                  <a:pt x="479" y="59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6" name="Line 18"/>
          <p:cNvSpPr>
            <a:spLocks noChangeShapeType="1"/>
          </p:cNvSpPr>
          <p:nvPr/>
        </p:nvSpPr>
        <p:spPr bwMode="auto">
          <a:xfrm>
            <a:off x="4038600" y="609600"/>
            <a:ext cx="0" cy="5791200"/>
          </a:xfrm>
          <a:prstGeom prst="line">
            <a:avLst/>
          </a:prstGeom>
          <a:noFill/>
          <a:ln w="28575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7" name="Line 19"/>
          <p:cNvSpPr>
            <a:spLocks noChangeShapeType="1"/>
          </p:cNvSpPr>
          <p:nvPr/>
        </p:nvSpPr>
        <p:spPr bwMode="auto">
          <a:xfrm>
            <a:off x="4876800" y="609600"/>
            <a:ext cx="0" cy="5791200"/>
          </a:xfrm>
          <a:prstGeom prst="line">
            <a:avLst/>
          </a:prstGeom>
          <a:noFill/>
          <a:ln w="28575">
            <a:solidFill>
              <a:srgbClr val="FF99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8" name="Freeform 20"/>
          <p:cNvSpPr>
            <a:spLocks/>
          </p:cNvSpPr>
          <p:nvPr/>
        </p:nvSpPr>
        <p:spPr bwMode="auto">
          <a:xfrm>
            <a:off x="2957513" y="3114675"/>
            <a:ext cx="1084262" cy="322263"/>
          </a:xfrm>
          <a:custGeom>
            <a:avLst/>
            <a:gdLst/>
            <a:ahLst/>
            <a:cxnLst>
              <a:cxn ang="0">
                <a:pos x="667" y="49"/>
              </a:cxn>
              <a:cxn ang="0">
                <a:pos x="464" y="0"/>
              </a:cxn>
              <a:cxn ang="0">
                <a:pos x="318" y="8"/>
              </a:cxn>
              <a:cxn ang="0">
                <a:pos x="294" y="24"/>
              </a:cxn>
              <a:cxn ang="0">
                <a:pos x="148" y="65"/>
              </a:cxn>
              <a:cxn ang="0">
                <a:pos x="59" y="105"/>
              </a:cxn>
              <a:cxn ang="0">
                <a:pos x="34" y="114"/>
              </a:cxn>
              <a:cxn ang="0">
                <a:pos x="10" y="130"/>
              </a:cxn>
              <a:cxn ang="0">
                <a:pos x="132" y="122"/>
              </a:cxn>
              <a:cxn ang="0">
                <a:pos x="164" y="114"/>
              </a:cxn>
              <a:cxn ang="0">
                <a:pos x="180" y="97"/>
              </a:cxn>
              <a:cxn ang="0">
                <a:pos x="148" y="89"/>
              </a:cxn>
              <a:cxn ang="0">
                <a:pos x="229" y="130"/>
              </a:cxn>
              <a:cxn ang="0">
                <a:pos x="270" y="162"/>
              </a:cxn>
              <a:cxn ang="0">
                <a:pos x="318" y="178"/>
              </a:cxn>
              <a:cxn ang="0">
                <a:pos x="537" y="154"/>
              </a:cxn>
              <a:cxn ang="0">
                <a:pos x="586" y="138"/>
              </a:cxn>
              <a:cxn ang="0">
                <a:pos x="635" y="105"/>
              </a:cxn>
              <a:cxn ang="0">
                <a:pos x="683" y="114"/>
              </a:cxn>
              <a:cxn ang="0">
                <a:pos x="562" y="130"/>
              </a:cxn>
              <a:cxn ang="0">
                <a:pos x="472" y="187"/>
              </a:cxn>
              <a:cxn ang="0">
                <a:pos x="424" y="203"/>
              </a:cxn>
              <a:cxn ang="0">
                <a:pos x="351" y="154"/>
              </a:cxn>
              <a:cxn ang="0">
                <a:pos x="335" y="105"/>
              </a:cxn>
              <a:cxn ang="0">
                <a:pos x="432" y="170"/>
              </a:cxn>
              <a:cxn ang="0">
                <a:pos x="553" y="105"/>
              </a:cxn>
              <a:cxn ang="0">
                <a:pos x="545" y="49"/>
              </a:cxn>
              <a:cxn ang="0">
                <a:pos x="513" y="65"/>
              </a:cxn>
              <a:cxn ang="0">
                <a:pos x="424" y="73"/>
              </a:cxn>
              <a:cxn ang="0">
                <a:pos x="464" y="89"/>
              </a:cxn>
              <a:cxn ang="0">
                <a:pos x="456" y="57"/>
              </a:cxn>
              <a:cxn ang="0">
                <a:pos x="416" y="65"/>
              </a:cxn>
              <a:cxn ang="0">
                <a:pos x="456" y="97"/>
              </a:cxn>
              <a:cxn ang="0">
                <a:pos x="407" y="49"/>
              </a:cxn>
              <a:cxn ang="0">
                <a:pos x="416" y="105"/>
              </a:cxn>
              <a:cxn ang="0">
                <a:pos x="537" y="105"/>
              </a:cxn>
              <a:cxn ang="0">
                <a:pos x="480" y="49"/>
              </a:cxn>
              <a:cxn ang="0">
                <a:pos x="472" y="73"/>
              </a:cxn>
              <a:cxn ang="0">
                <a:pos x="448" y="81"/>
              </a:cxn>
            </a:cxnLst>
            <a:rect l="0" t="0" r="r" b="b"/>
            <a:pathLst>
              <a:path w="683" h="203">
                <a:moveTo>
                  <a:pt x="667" y="49"/>
                </a:moveTo>
                <a:cubicBezTo>
                  <a:pt x="601" y="26"/>
                  <a:pt x="533" y="10"/>
                  <a:pt x="464" y="0"/>
                </a:cubicBezTo>
                <a:cubicBezTo>
                  <a:pt x="415" y="3"/>
                  <a:pt x="366" y="1"/>
                  <a:pt x="318" y="8"/>
                </a:cubicBezTo>
                <a:cubicBezTo>
                  <a:pt x="308" y="9"/>
                  <a:pt x="303" y="21"/>
                  <a:pt x="294" y="24"/>
                </a:cubicBezTo>
                <a:cubicBezTo>
                  <a:pt x="247" y="41"/>
                  <a:pt x="197" y="55"/>
                  <a:pt x="148" y="65"/>
                </a:cubicBezTo>
                <a:cubicBezTo>
                  <a:pt x="112" y="72"/>
                  <a:pt x="90" y="89"/>
                  <a:pt x="59" y="105"/>
                </a:cubicBezTo>
                <a:cubicBezTo>
                  <a:pt x="51" y="109"/>
                  <a:pt x="42" y="110"/>
                  <a:pt x="34" y="114"/>
                </a:cubicBezTo>
                <a:cubicBezTo>
                  <a:pt x="25" y="118"/>
                  <a:pt x="0" y="129"/>
                  <a:pt x="10" y="130"/>
                </a:cubicBezTo>
                <a:cubicBezTo>
                  <a:pt x="51" y="133"/>
                  <a:pt x="91" y="125"/>
                  <a:pt x="132" y="122"/>
                </a:cubicBezTo>
                <a:cubicBezTo>
                  <a:pt x="143" y="119"/>
                  <a:pt x="154" y="119"/>
                  <a:pt x="164" y="114"/>
                </a:cubicBezTo>
                <a:cubicBezTo>
                  <a:pt x="171" y="110"/>
                  <a:pt x="184" y="104"/>
                  <a:pt x="180" y="97"/>
                </a:cubicBezTo>
                <a:cubicBezTo>
                  <a:pt x="174" y="88"/>
                  <a:pt x="159" y="92"/>
                  <a:pt x="148" y="89"/>
                </a:cubicBezTo>
                <a:cubicBezTo>
                  <a:pt x="176" y="118"/>
                  <a:pt x="190" y="120"/>
                  <a:pt x="229" y="130"/>
                </a:cubicBezTo>
                <a:cubicBezTo>
                  <a:pt x="243" y="140"/>
                  <a:pt x="254" y="154"/>
                  <a:pt x="270" y="162"/>
                </a:cubicBezTo>
                <a:cubicBezTo>
                  <a:pt x="285" y="169"/>
                  <a:pt x="318" y="178"/>
                  <a:pt x="318" y="178"/>
                </a:cubicBezTo>
                <a:cubicBezTo>
                  <a:pt x="392" y="174"/>
                  <a:pt x="466" y="175"/>
                  <a:pt x="537" y="154"/>
                </a:cubicBezTo>
                <a:cubicBezTo>
                  <a:pt x="553" y="149"/>
                  <a:pt x="570" y="143"/>
                  <a:pt x="586" y="138"/>
                </a:cubicBezTo>
                <a:cubicBezTo>
                  <a:pt x="605" y="132"/>
                  <a:pt x="635" y="105"/>
                  <a:pt x="635" y="105"/>
                </a:cubicBezTo>
                <a:cubicBezTo>
                  <a:pt x="651" y="56"/>
                  <a:pt x="665" y="86"/>
                  <a:pt x="683" y="114"/>
                </a:cubicBezTo>
                <a:cubicBezTo>
                  <a:pt x="642" y="134"/>
                  <a:pt x="611" y="124"/>
                  <a:pt x="562" y="130"/>
                </a:cubicBezTo>
                <a:cubicBezTo>
                  <a:pt x="509" y="182"/>
                  <a:pt x="539" y="164"/>
                  <a:pt x="472" y="187"/>
                </a:cubicBezTo>
                <a:cubicBezTo>
                  <a:pt x="456" y="192"/>
                  <a:pt x="424" y="203"/>
                  <a:pt x="424" y="203"/>
                </a:cubicBezTo>
                <a:cubicBezTo>
                  <a:pt x="391" y="195"/>
                  <a:pt x="366" y="188"/>
                  <a:pt x="351" y="154"/>
                </a:cubicBezTo>
                <a:cubicBezTo>
                  <a:pt x="344" y="138"/>
                  <a:pt x="326" y="91"/>
                  <a:pt x="335" y="105"/>
                </a:cubicBezTo>
                <a:cubicBezTo>
                  <a:pt x="367" y="155"/>
                  <a:pt x="379" y="153"/>
                  <a:pt x="432" y="170"/>
                </a:cubicBezTo>
                <a:cubicBezTo>
                  <a:pt x="520" y="156"/>
                  <a:pt x="531" y="174"/>
                  <a:pt x="553" y="105"/>
                </a:cubicBezTo>
                <a:cubicBezTo>
                  <a:pt x="550" y="86"/>
                  <a:pt x="558" y="62"/>
                  <a:pt x="545" y="49"/>
                </a:cubicBezTo>
                <a:cubicBezTo>
                  <a:pt x="537" y="41"/>
                  <a:pt x="525" y="63"/>
                  <a:pt x="513" y="65"/>
                </a:cubicBezTo>
                <a:cubicBezTo>
                  <a:pt x="484" y="71"/>
                  <a:pt x="454" y="70"/>
                  <a:pt x="424" y="73"/>
                </a:cubicBezTo>
                <a:cubicBezTo>
                  <a:pt x="426" y="79"/>
                  <a:pt x="436" y="136"/>
                  <a:pt x="464" y="89"/>
                </a:cubicBezTo>
                <a:cubicBezTo>
                  <a:pt x="470" y="80"/>
                  <a:pt x="459" y="68"/>
                  <a:pt x="456" y="57"/>
                </a:cubicBezTo>
                <a:cubicBezTo>
                  <a:pt x="443" y="60"/>
                  <a:pt x="424" y="54"/>
                  <a:pt x="416" y="65"/>
                </a:cubicBezTo>
                <a:cubicBezTo>
                  <a:pt x="373" y="129"/>
                  <a:pt x="454" y="98"/>
                  <a:pt x="456" y="97"/>
                </a:cubicBezTo>
                <a:cubicBezTo>
                  <a:pt x="469" y="44"/>
                  <a:pt x="459" y="36"/>
                  <a:pt x="407" y="49"/>
                </a:cubicBezTo>
                <a:cubicBezTo>
                  <a:pt x="410" y="68"/>
                  <a:pt x="403" y="92"/>
                  <a:pt x="416" y="105"/>
                </a:cubicBezTo>
                <a:cubicBezTo>
                  <a:pt x="452" y="141"/>
                  <a:pt x="501" y="116"/>
                  <a:pt x="537" y="105"/>
                </a:cubicBezTo>
                <a:cubicBezTo>
                  <a:pt x="527" y="12"/>
                  <a:pt x="541" y="29"/>
                  <a:pt x="480" y="49"/>
                </a:cubicBezTo>
                <a:cubicBezTo>
                  <a:pt x="477" y="57"/>
                  <a:pt x="478" y="67"/>
                  <a:pt x="472" y="73"/>
                </a:cubicBezTo>
                <a:cubicBezTo>
                  <a:pt x="466" y="79"/>
                  <a:pt x="448" y="81"/>
                  <a:pt x="448" y="81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9" name="Freeform 21"/>
          <p:cNvSpPr>
            <a:spLocks/>
          </p:cNvSpPr>
          <p:nvPr/>
        </p:nvSpPr>
        <p:spPr bwMode="auto">
          <a:xfrm>
            <a:off x="4838700" y="3127375"/>
            <a:ext cx="1255713" cy="273050"/>
          </a:xfrm>
          <a:custGeom>
            <a:avLst/>
            <a:gdLst/>
            <a:ahLst/>
            <a:cxnLst>
              <a:cxn ang="0">
                <a:pos x="25" y="81"/>
              </a:cxn>
              <a:cxn ang="0">
                <a:pos x="90" y="33"/>
              </a:cxn>
              <a:cxn ang="0">
                <a:pos x="114" y="16"/>
              </a:cxn>
              <a:cxn ang="0">
                <a:pos x="163" y="0"/>
              </a:cxn>
              <a:cxn ang="0">
                <a:pos x="520" y="49"/>
              </a:cxn>
              <a:cxn ang="0">
                <a:pos x="690" y="73"/>
              </a:cxn>
              <a:cxn ang="0">
                <a:pos x="536" y="89"/>
              </a:cxn>
              <a:cxn ang="0">
                <a:pos x="479" y="114"/>
              </a:cxn>
              <a:cxn ang="0">
                <a:pos x="342" y="170"/>
              </a:cxn>
              <a:cxn ang="0">
                <a:pos x="179" y="162"/>
              </a:cxn>
              <a:cxn ang="0">
                <a:pos x="131" y="130"/>
              </a:cxn>
              <a:cxn ang="0">
                <a:pos x="106" y="114"/>
              </a:cxn>
              <a:cxn ang="0">
                <a:pos x="41" y="73"/>
              </a:cxn>
              <a:cxn ang="0">
                <a:pos x="106" y="106"/>
              </a:cxn>
              <a:cxn ang="0">
                <a:pos x="114" y="57"/>
              </a:cxn>
              <a:cxn ang="0">
                <a:pos x="196" y="41"/>
              </a:cxn>
              <a:cxn ang="0">
                <a:pos x="187" y="73"/>
              </a:cxn>
              <a:cxn ang="0">
                <a:pos x="204" y="130"/>
              </a:cxn>
              <a:cxn ang="0">
                <a:pos x="431" y="138"/>
              </a:cxn>
              <a:cxn ang="0">
                <a:pos x="358" y="24"/>
              </a:cxn>
              <a:cxn ang="0">
                <a:pos x="342" y="81"/>
              </a:cxn>
              <a:cxn ang="0">
                <a:pos x="333" y="122"/>
              </a:cxn>
              <a:cxn ang="0">
                <a:pos x="244" y="146"/>
              </a:cxn>
              <a:cxn ang="0">
                <a:pos x="204" y="138"/>
              </a:cxn>
              <a:cxn ang="0">
                <a:pos x="260" y="97"/>
              </a:cxn>
              <a:cxn ang="0">
                <a:pos x="260" y="89"/>
              </a:cxn>
              <a:cxn ang="0">
                <a:pos x="277" y="73"/>
              </a:cxn>
              <a:cxn ang="0">
                <a:pos x="285" y="138"/>
              </a:cxn>
              <a:cxn ang="0">
                <a:pos x="277" y="114"/>
              </a:cxn>
              <a:cxn ang="0">
                <a:pos x="301" y="130"/>
              </a:cxn>
              <a:cxn ang="0">
                <a:pos x="244" y="97"/>
              </a:cxn>
              <a:cxn ang="0">
                <a:pos x="293" y="106"/>
              </a:cxn>
              <a:cxn ang="0">
                <a:pos x="260" y="122"/>
              </a:cxn>
              <a:cxn ang="0">
                <a:pos x="252" y="97"/>
              </a:cxn>
              <a:cxn ang="0">
                <a:pos x="277" y="106"/>
              </a:cxn>
              <a:cxn ang="0">
                <a:pos x="269" y="114"/>
              </a:cxn>
            </a:cxnLst>
            <a:rect l="0" t="0" r="r" b="b"/>
            <a:pathLst>
              <a:path w="791" h="172">
                <a:moveTo>
                  <a:pt x="25" y="81"/>
                </a:moveTo>
                <a:cubicBezTo>
                  <a:pt x="44" y="53"/>
                  <a:pt x="58" y="44"/>
                  <a:pt x="90" y="33"/>
                </a:cubicBezTo>
                <a:cubicBezTo>
                  <a:pt x="98" y="27"/>
                  <a:pt x="105" y="20"/>
                  <a:pt x="114" y="16"/>
                </a:cubicBezTo>
                <a:cubicBezTo>
                  <a:pt x="130" y="9"/>
                  <a:pt x="163" y="0"/>
                  <a:pt x="163" y="0"/>
                </a:cubicBezTo>
                <a:cubicBezTo>
                  <a:pt x="316" y="6"/>
                  <a:pt x="391" y="7"/>
                  <a:pt x="520" y="49"/>
                </a:cubicBezTo>
                <a:cubicBezTo>
                  <a:pt x="574" y="67"/>
                  <a:pt x="690" y="73"/>
                  <a:pt x="690" y="73"/>
                </a:cubicBezTo>
                <a:cubicBezTo>
                  <a:pt x="791" y="98"/>
                  <a:pt x="693" y="70"/>
                  <a:pt x="536" y="89"/>
                </a:cubicBezTo>
                <a:cubicBezTo>
                  <a:pt x="515" y="91"/>
                  <a:pt x="499" y="109"/>
                  <a:pt x="479" y="114"/>
                </a:cubicBezTo>
                <a:cubicBezTo>
                  <a:pt x="442" y="139"/>
                  <a:pt x="386" y="159"/>
                  <a:pt x="342" y="170"/>
                </a:cubicBezTo>
                <a:cubicBezTo>
                  <a:pt x="288" y="167"/>
                  <a:pt x="232" y="172"/>
                  <a:pt x="179" y="162"/>
                </a:cubicBezTo>
                <a:cubicBezTo>
                  <a:pt x="160" y="158"/>
                  <a:pt x="147" y="141"/>
                  <a:pt x="131" y="130"/>
                </a:cubicBezTo>
                <a:cubicBezTo>
                  <a:pt x="123" y="125"/>
                  <a:pt x="106" y="114"/>
                  <a:pt x="106" y="114"/>
                </a:cubicBezTo>
                <a:cubicBezTo>
                  <a:pt x="68" y="56"/>
                  <a:pt x="93" y="60"/>
                  <a:pt x="41" y="73"/>
                </a:cubicBezTo>
                <a:cubicBezTo>
                  <a:pt x="0" y="134"/>
                  <a:pt x="72" y="111"/>
                  <a:pt x="106" y="106"/>
                </a:cubicBezTo>
                <a:cubicBezTo>
                  <a:pt x="109" y="90"/>
                  <a:pt x="104" y="70"/>
                  <a:pt x="114" y="57"/>
                </a:cubicBezTo>
                <a:cubicBezTo>
                  <a:pt x="117" y="53"/>
                  <a:pt x="185" y="43"/>
                  <a:pt x="196" y="41"/>
                </a:cubicBezTo>
                <a:cubicBezTo>
                  <a:pt x="196" y="41"/>
                  <a:pt x="190" y="62"/>
                  <a:pt x="187" y="73"/>
                </a:cubicBezTo>
                <a:cubicBezTo>
                  <a:pt x="193" y="92"/>
                  <a:pt x="189" y="117"/>
                  <a:pt x="204" y="130"/>
                </a:cubicBezTo>
                <a:cubicBezTo>
                  <a:pt x="239" y="161"/>
                  <a:pt x="404" y="139"/>
                  <a:pt x="431" y="138"/>
                </a:cubicBezTo>
                <a:cubicBezTo>
                  <a:pt x="455" y="67"/>
                  <a:pt x="411" y="52"/>
                  <a:pt x="358" y="24"/>
                </a:cubicBezTo>
                <a:cubicBezTo>
                  <a:pt x="353" y="43"/>
                  <a:pt x="347" y="62"/>
                  <a:pt x="342" y="81"/>
                </a:cubicBezTo>
                <a:cubicBezTo>
                  <a:pt x="339" y="95"/>
                  <a:pt x="344" y="113"/>
                  <a:pt x="333" y="122"/>
                </a:cubicBezTo>
                <a:cubicBezTo>
                  <a:pt x="328" y="126"/>
                  <a:pt x="260" y="142"/>
                  <a:pt x="244" y="146"/>
                </a:cubicBezTo>
                <a:cubicBezTo>
                  <a:pt x="231" y="143"/>
                  <a:pt x="209" y="151"/>
                  <a:pt x="204" y="138"/>
                </a:cubicBezTo>
                <a:cubicBezTo>
                  <a:pt x="174" y="66"/>
                  <a:pt x="243" y="94"/>
                  <a:pt x="260" y="97"/>
                </a:cubicBezTo>
                <a:cubicBezTo>
                  <a:pt x="283" y="160"/>
                  <a:pt x="259" y="96"/>
                  <a:pt x="260" y="89"/>
                </a:cubicBezTo>
                <a:cubicBezTo>
                  <a:pt x="261" y="81"/>
                  <a:pt x="271" y="78"/>
                  <a:pt x="277" y="73"/>
                </a:cubicBezTo>
                <a:cubicBezTo>
                  <a:pt x="280" y="95"/>
                  <a:pt x="285" y="116"/>
                  <a:pt x="285" y="138"/>
                </a:cubicBezTo>
                <a:cubicBezTo>
                  <a:pt x="285" y="146"/>
                  <a:pt x="269" y="118"/>
                  <a:pt x="277" y="114"/>
                </a:cubicBezTo>
                <a:cubicBezTo>
                  <a:pt x="286" y="110"/>
                  <a:pt x="293" y="125"/>
                  <a:pt x="301" y="130"/>
                </a:cubicBezTo>
                <a:cubicBezTo>
                  <a:pt x="254" y="145"/>
                  <a:pt x="223" y="163"/>
                  <a:pt x="244" y="97"/>
                </a:cubicBezTo>
                <a:cubicBezTo>
                  <a:pt x="260" y="100"/>
                  <a:pt x="284" y="92"/>
                  <a:pt x="293" y="106"/>
                </a:cubicBezTo>
                <a:cubicBezTo>
                  <a:pt x="300" y="116"/>
                  <a:pt x="272" y="125"/>
                  <a:pt x="260" y="122"/>
                </a:cubicBezTo>
                <a:cubicBezTo>
                  <a:pt x="251" y="120"/>
                  <a:pt x="246" y="103"/>
                  <a:pt x="252" y="97"/>
                </a:cubicBezTo>
                <a:cubicBezTo>
                  <a:pt x="258" y="91"/>
                  <a:pt x="271" y="100"/>
                  <a:pt x="277" y="106"/>
                </a:cubicBezTo>
                <a:cubicBezTo>
                  <a:pt x="280" y="109"/>
                  <a:pt x="272" y="111"/>
                  <a:pt x="269" y="114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0" name="Line 22"/>
          <p:cNvSpPr>
            <a:spLocks noChangeShapeType="1"/>
          </p:cNvSpPr>
          <p:nvPr/>
        </p:nvSpPr>
        <p:spPr bwMode="auto">
          <a:xfrm>
            <a:off x="1981200" y="4724400"/>
            <a:ext cx="4800600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1" name="Freeform 23"/>
          <p:cNvSpPr>
            <a:spLocks/>
          </p:cNvSpPr>
          <p:nvPr/>
        </p:nvSpPr>
        <p:spPr bwMode="auto">
          <a:xfrm>
            <a:off x="3862388" y="4711700"/>
            <a:ext cx="1376362" cy="76200"/>
          </a:xfrm>
          <a:custGeom>
            <a:avLst/>
            <a:gdLst/>
            <a:ahLst/>
            <a:cxnLst>
              <a:cxn ang="0">
                <a:pos x="0" y="48"/>
              </a:cxn>
              <a:cxn ang="0">
                <a:pos x="308" y="32"/>
              </a:cxn>
              <a:cxn ang="0">
                <a:pos x="551" y="7"/>
              </a:cxn>
              <a:cxn ang="0">
                <a:pos x="738" y="16"/>
              </a:cxn>
              <a:cxn ang="0">
                <a:pos x="867" y="48"/>
              </a:cxn>
            </a:cxnLst>
            <a:rect l="0" t="0" r="r" b="b"/>
            <a:pathLst>
              <a:path w="867" h="48">
                <a:moveTo>
                  <a:pt x="0" y="48"/>
                </a:moveTo>
                <a:cubicBezTo>
                  <a:pt x="96" y="0"/>
                  <a:pt x="201" y="28"/>
                  <a:pt x="308" y="32"/>
                </a:cubicBezTo>
                <a:cubicBezTo>
                  <a:pt x="441" y="27"/>
                  <a:pt x="463" y="40"/>
                  <a:pt x="551" y="7"/>
                </a:cubicBezTo>
                <a:cubicBezTo>
                  <a:pt x="613" y="10"/>
                  <a:pt x="676" y="10"/>
                  <a:pt x="738" y="16"/>
                </a:cubicBezTo>
                <a:cubicBezTo>
                  <a:pt x="783" y="20"/>
                  <a:pt x="823" y="48"/>
                  <a:pt x="867" y="48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2" name="Freeform 24"/>
          <p:cNvSpPr>
            <a:spLocks/>
          </p:cNvSpPr>
          <p:nvPr/>
        </p:nvSpPr>
        <p:spPr bwMode="auto">
          <a:xfrm>
            <a:off x="3990975" y="4633913"/>
            <a:ext cx="990600" cy="115887"/>
          </a:xfrm>
          <a:custGeom>
            <a:avLst/>
            <a:gdLst/>
            <a:ahLst/>
            <a:cxnLst>
              <a:cxn ang="0">
                <a:pos x="0" y="73"/>
              </a:cxn>
              <a:cxn ang="0">
                <a:pos x="284" y="8"/>
              </a:cxn>
              <a:cxn ang="0">
                <a:pos x="405" y="0"/>
              </a:cxn>
              <a:cxn ang="0">
                <a:pos x="624" y="48"/>
              </a:cxn>
            </a:cxnLst>
            <a:rect l="0" t="0" r="r" b="b"/>
            <a:pathLst>
              <a:path w="624" h="73">
                <a:moveTo>
                  <a:pt x="0" y="73"/>
                </a:moveTo>
                <a:cubicBezTo>
                  <a:pt x="91" y="66"/>
                  <a:pt x="204" y="59"/>
                  <a:pt x="284" y="8"/>
                </a:cubicBezTo>
                <a:cubicBezTo>
                  <a:pt x="330" y="16"/>
                  <a:pt x="361" y="15"/>
                  <a:pt x="405" y="0"/>
                </a:cubicBezTo>
                <a:cubicBezTo>
                  <a:pt x="477" y="23"/>
                  <a:pt x="548" y="48"/>
                  <a:pt x="624" y="48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3" name="Freeform 25"/>
          <p:cNvSpPr>
            <a:spLocks/>
          </p:cNvSpPr>
          <p:nvPr/>
        </p:nvSpPr>
        <p:spPr bwMode="auto">
          <a:xfrm>
            <a:off x="4157663" y="4838700"/>
            <a:ext cx="760412" cy="6508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27" y="41"/>
              </a:cxn>
              <a:cxn ang="0">
                <a:pos x="479" y="0"/>
              </a:cxn>
            </a:cxnLst>
            <a:rect l="0" t="0" r="r" b="b"/>
            <a:pathLst>
              <a:path w="479" h="41">
                <a:moveTo>
                  <a:pt x="0" y="0"/>
                </a:moveTo>
                <a:cubicBezTo>
                  <a:pt x="115" y="7"/>
                  <a:pt x="136" y="11"/>
                  <a:pt x="227" y="41"/>
                </a:cubicBezTo>
                <a:cubicBezTo>
                  <a:pt x="307" y="35"/>
                  <a:pt x="405" y="39"/>
                  <a:pt x="479" y="0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4" name="Freeform 26"/>
          <p:cNvSpPr>
            <a:spLocks/>
          </p:cNvSpPr>
          <p:nvPr/>
        </p:nvSpPr>
        <p:spPr bwMode="auto">
          <a:xfrm>
            <a:off x="2278063" y="2854325"/>
            <a:ext cx="387350" cy="1460500"/>
          </a:xfrm>
          <a:custGeom>
            <a:avLst/>
            <a:gdLst/>
            <a:ahLst/>
            <a:cxnLst>
              <a:cxn ang="0">
                <a:pos x="138" y="26"/>
              </a:cxn>
              <a:cxn ang="0">
                <a:pos x="57" y="2"/>
              </a:cxn>
              <a:cxn ang="0">
                <a:pos x="16" y="10"/>
              </a:cxn>
              <a:cxn ang="0">
                <a:pos x="0" y="59"/>
              </a:cxn>
              <a:cxn ang="0">
                <a:pos x="8" y="326"/>
              </a:cxn>
              <a:cxn ang="0">
                <a:pos x="41" y="448"/>
              </a:cxn>
              <a:cxn ang="0">
                <a:pos x="65" y="602"/>
              </a:cxn>
              <a:cxn ang="0">
                <a:pos x="187" y="910"/>
              </a:cxn>
              <a:cxn ang="0">
                <a:pos x="244" y="910"/>
              </a:cxn>
            </a:cxnLst>
            <a:rect l="0" t="0" r="r" b="b"/>
            <a:pathLst>
              <a:path w="244" h="920">
                <a:moveTo>
                  <a:pt x="138" y="26"/>
                </a:moveTo>
                <a:cubicBezTo>
                  <a:pt x="79" y="7"/>
                  <a:pt x="106" y="14"/>
                  <a:pt x="57" y="2"/>
                </a:cubicBezTo>
                <a:cubicBezTo>
                  <a:pt x="43" y="5"/>
                  <a:pt x="26" y="0"/>
                  <a:pt x="16" y="10"/>
                </a:cubicBezTo>
                <a:cubicBezTo>
                  <a:pt x="4" y="22"/>
                  <a:pt x="0" y="59"/>
                  <a:pt x="0" y="59"/>
                </a:cubicBezTo>
                <a:cubicBezTo>
                  <a:pt x="3" y="148"/>
                  <a:pt x="3" y="237"/>
                  <a:pt x="8" y="326"/>
                </a:cubicBezTo>
                <a:cubicBezTo>
                  <a:pt x="10" y="368"/>
                  <a:pt x="30" y="407"/>
                  <a:pt x="41" y="448"/>
                </a:cubicBezTo>
                <a:cubicBezTo>
                  <a:pt x="54" y="497"/>
                  <a:pt x="55" y="552"/>
                  <a:pt x="65" y="602"/>
                </a:cubicBezTo>
                <a:cubicBezTo>
                  <a:pt x="73" y="774"/>
                  <a:pt x="52" y="822"/>
                  <a:pt x="187" y="910"/>
                </a:cubicBezTo>
                <a:cubicBezTo>
                  <a:pt x="203" y="920"/>
                  <a:pt x="225" y="910"/>
                  <a:pt x="244" y="910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5" name="Freeform 27"/>
          <p:cNvSpPr>
            <a:spLocks/>
          </p:cNvSpPr>
          <p:nvPr/>
        </p:nvSpPr>
        <p:spPr bwMode="auto">
          <a:xfrm>
            <a:off x="6392863" y="2852738"/>
            <a:ext cx="314325" cy="1490662"/>
          </a:xfrm>
          <a:custGeom>
            <a:avLst/>
            <a:gdLst/>
            <a:ahLst/>
            <a:cxnLst>
              <a:cxn ang="0">
                <a:pos x="92" y="27"/>
              </a:cxn>
              <a:cxn ang="0">
                <a:pos x="198" y="11"/>
              </a:cxn>
              <a:cxn ang="0">
                <a:pos x="133" y="343"/>
              </a:cxn>
              <a:cxn ang="0">
                <a:pos x="100" y="457"/>
              </a:cxn>
              <a:cxn ang="0">
                <a:pos x="92" y="789"/>
              </a:cxn>
              <a:cxn ang="0">
                <a:pos x="52" y="903"/>
              </a:cxn>
              <a:cxn ang="0">
                <a:pos x="3" y="911"/>
              </a:cxn>
            </a:cxnLst>
            <a:rect l="0" t="0" r="r" b="b"/>
            <a:pathLst>
              <a:path w="198" h="939">
                <a:moveTo>
                  <a:pt x="92" y="27"/>
                </a:moveTo>
                <a:cubicBezTo>
                  <a:pt x="153" y="8"/>
                  <a:pt x="120" y="0"/>
                  <a:pt x="198" y="11"/>
                </a:cubicBezTo>
                <a:cubicBezTo>
                  <a:pt x="190" y="167"/>
                  <a:pt x="195" y="219"/>
                  <a:pt x="133" y="343"/>
                </a:cubicBezTo>
                <a:cubicBezTo>
                  <a:pt x="126" y="388"/>
                  <a:pt x="110" y="413"/>
                  <a:pt x="100" y="457"/>
                </a:cubicBezTo>
                <a:cubicBezTo>
                  <a:pt x="97" y="568"/>
                  <a:pt x="99" y="679"/>
                  <a:pt x="92" y="789"/>
                </a:cubicBezTo>
                <a:cubicBezTo>
                  <a:pt x="92" y="795"/>
                  <a:pt x="66" y="893"/>
                  <a:pt x="52" y="903"/>
                </a:cubicBezTo>
                <a:cubicBezTo>
                  <a:pt x="0" y="939"/>
                  <a:pt x="3" y="933"/>
                  <a:pt x="3" y="911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6" name="Freeform 28"/>
          <p:cNvSpPr>
            <a:spLocks/>
          </p:cNvSpPr>
          <p:nvPr/>
        </p:nvSpPr>
        <p:spPr bwMode="auto">
          <a:xfrm>
            <a:off x="2922588" y="4813300"/>
            <a:ext cx="76200" cy="1506538"/>
          </a:xfrm>
          <a:custGeom>
            <a:avLst/>
            <a:gdLst/>
            <a:ahLst/>
            <a:cxnLst>
              <a:cxn ang="0">
                <a:pos x="8" y="0"/>
              </a:cxn>
              <a:cxn ang="0">
                <a:pos x="48" y="470"/>
              </a:cxn>
              <a:cxn ang="0">
                <a:pos x="40" y="795"/>
              </a:cxn>
              <a:cxn ang="0">
                <a:pos x="0" y="949"/>
              </a:cxn>
            </a:cxnLst>
            <a:rect l="0" t="0" r="r" b="b"/>
            <a:pathLst>
              <a:path w="48" h="949">
                <a:moveTo>
                  <a:pt x="8" y="0"/>
                </a:moveTo>
                <a:cubicBezTo>
                  <a:pt x="19" y="157"/>
                  <a:pt x="38" y="313"/>
                  <a:pt x="48" y="470"/>
                </a:cubicBezTo>
                <a:cubicBezTo>
                  <a:pt x="45" y="578"/>
                  <a:pt x="44" y="687"/>
                  <a:pt x="40" y="795"/>
                </a:cubicBezTo>
                <a:cubicBezTo>
                  <a:pt x="38" y="834"/>
                  <a:pt x="31" y="918"/>
                  <a:pt x="0" y="949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7" name="Freeform 29"/>
          <p:cNvSpPr>
            <a:spLocks/>
          </p:cNvSpPr>
          <p:nvPr/>
        </p:nvSpPr>
        <p:spPr bwMode="auto">
          <a:xfrm>
            <a:off x="1441450" y="4800600"/>
            <a:ext cx="4816475" cy="1835150"/>
          </a:xfrm>
          <a:custGeom>
            <a:avLst/>
            <a:gdLst/>
            <a:ahLst/>
            <a:cxnLst>
              <a:cxn ang="0">
                <a:pos x="2879" y="0"/>
              </a:cxn>
              <a:cxn ang="0">
                <a:pos x="2855" y="511"/>
              </a:cxn>
              <a:cxn ang="0">
                <a:pos x="2960" y="811"/>
              </a:cxn>
              <a:cxn ang="0">
                <a:pos x="2911" y="827"/>
              </a:cxn>
              <a:cxn ang="0">
                <a:pos x="2814" y="851"/>
              </a:cxn>
              <a:cxn ang="0">
                <a:pos x="2684" y="884"/>
              </a:cxn>
              <a:cxn ang="0">
                <a:pos x="2603" y="965"/>
              </a:cxn>
              <a:cxn ang="0">
                <a:pos x="2473" y="997"/>
              </a:cxn>
              <a:cxn ang="0">
                <a:pos x="2230" y="1078"/>
              </a:cxn>
              <a:cxn ang="0">
                <a:pos x="2117" y="1119"/>
              </a:cxn>
              <a:cxn ang="0">
                <a:pos x="1954" y="1135"/>
              </a:cxn>
              <a:cxn ang="0">
                <a:pos x="1338" y="1111"/>
              </a:cxn>
              <a:cxn ang="0">
                <a:pos x="998" y="1062"/>
              </a:cxn>
              <a:cxn ang="0">
                <a:pos x="884" y="1046"/>
              </a:cxn>
              <a:cxn ang="0">
                <a:pos x="608" y="973"/>
              </a:cxn>
              <a:cxn ang="0">
                <a:pos x="389" y="1038"/>
              </a:cxn>
              <a:cxn ang="0">
                <a:pos x="0" y="1070"/>
              </a:cxn>
            </a:cxnLst>
            <a:rect l="0" t="0" r="r" b="b"/>
            <a:pathLst>
              <a:path w="3034" h="1156">
                <a:moveTo>
                  <a:pt x="2879" y="0"/>
                </a:moveTo>
                <a:cubicBezTo>
                  <a:pt x="2852" y="164"/>
                  <a:pt x="2860" y="347"/>
                  <a:pt x="2855" y="511"/>
                </a:cubicBezTo>
                <a:cubicBezTo>
                  <a:pt x="2861" y="630"/>
                  <a:pt x="2851" y="738"/>
                  <a:pt x="2960" y="811"/>
                </a:cubicBezTo>
                <a:cubicBezTo>
                  <a:pt x="3034" y="786"/>
                  <a:pt x="2915" y="826"/>
                  <a:pt x="2911" y="827"/>
                </a:cubicBezTo>
                <a:cubicBezTo>
                  <a:pt x="2879" y="836"/>
                  <a:pt x="2846" y="842"/>
                  <a:pt x="2814" y="851"/>
                </a:cubicBezTo>
                <a:cubicBezTo>
                  <a:pt x="2771" y="863"/>
                  <a:pt x="2684" y="884"/>
                  <a:pt x="2684" y="884"/>
                </a:cubicBezTo>
                <a:cubicBezTo>
                  <a:pt x="2648" y="958"/>
                  <a:pt x="2673" y="946"/>
                  <a:pt x="2603" y="965"/>
                </a:cubicBezTo>
                <a:cubicBezTo>
                  <a:pt x="2560" y="977"/>
                  <a:pt x="2473" y="997"/>
                  <a:pt x="2473" y="997"/>
                </a:cubicBezTo>
                <a:cubicBezTo>
                  <a:pt x="2345" y="1074"/>
                  <a:pt x="2423" y="1040"/>
                  <a:pt x="2230" y="1078"/>
                </a:cubicBezTo>
                <a:cubicBezTo>
                  <a:pt x="2191" y="1086"/>
                  <a:pt x="2155" y="1105"/>
                  <a:pt x="2117" y="1119"/>
                </a:cubicBezTo>
                <a:cubicBezTo>
                  <a:pt x="2066" y="1138"/>
                  <a:pt x="2008" y="1131"/>
                  <a:pt x="1954" y="1135"/>
                </a:cubicBezTo>
                <a:cubicBezTo>
                  <a:pt x="1260" y="1124"/>
                  <a:pt x="1633" y="1156"/>
                  <a:pt x="1338" y="1111"/>
                </a:cubicBezTo>
                <a:cubicBezTo>
                  <a:pt x="1247" y="1097"/>
                  <a:pt x="1100" y="1076"/>
                  <a:pt x="998" y="1062"/>
                </a:cubicBezTo>
                <a:cubicBezTo>
                  <a:pt x="960" y="1057"/>
                  <a:pt x="884" y="1046"/>
                  <a:pt x="884" y="1046"/>
                </a:cubicBezTo>
                <a:cubicBezTo>
                  <a:pt x="766" y="995"/>
                  <a:pt x="727" y="996"/>
                  <a:pt x="608" y="973"/>
                </a:cubicBezTo>
                <a:cubicBezTo>
                  <a:pt x="514" y="911"/>
                  <a:pt x="673" y="1007"/>
                  <a:pt x="389" y="1038"/>
                </a:cubicBezTo>
                <a:cubicBezTo>
                  <a:pt x="258" y="1052"/>
                  <a:pt x="132" y="1070"/>
                  <a:pt x="0" y="1070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78" name="Freeform 30"/>
          <p:cNvSpPr>
            <a:spLocks/>
          </p:cNvSpPr>
          <p:nvPr/>
        </p:nvSpPr>
        <p:spPr bwMode="auto">
          <a:xfrm>
            <a:off x="6178550" y="6088063"/>
            <a:ext cx="1133475" cy="2317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406" y="65"/>
              </a:cxn>
              <a:cxn ang="0">
                <a:pos x="471" y="73"/>
              </a:cxn>
              <a:cxn ang="0">
                <a:pos x="535" y="81"/>
              </a:cxn>
              <a:cxn ang="0">
                <a:pos x="600" y="97"/>
              </a:cxn>
              <a:cxn ang="0">
                <a:pos x="714" y="146"/>
              </a:cxn>
            </a:cxnLst>
            <a:rect l="0" t="0" r="r" b="b"/>
            <a:pathLst>
              <a:path w="714" h="146">
                <a:moveTo>
                  <a:pt x="0" y="0"/>
                </a:moveTo>
                <a:cubicBezTo>
                  <a:pt x="132" y="32"/>
                  <a:pt x="271" y="48"/>
                  <a:pt x="406" y="65"/>
                </a:cubicBezTo>
                <a:cubicBezTo>
                  <a:pt x="428" y="68"/>
                  <a:pt x="449" y="70"/>
                  <a:pt x="471" y="73"/>
                </a:cubicBezTo>
                <a:cubicBezTo>
                  <a:pt x="492" y="76"/>
                  <a:pt x="535" y="81"/>
                  <a:pt x="535" y="81"/>
                </a:cubicBezTo>
                <a:cubicBezTo>
                  <a:pt x="556" y="88"/>
                  <a:pt x="579" y="89"/>
                  <a:pt x="600" y="97"/>
                </a:cubicBezTo>
                <a:cubicBezTo>
                  <a:pt x="640" y="112"/>
                  <a:pt x="664" y="146"/>
                  <a:pt x="714" y="146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  <p:bldP spid="2051" grpId="0" animBg="1"/>
      <p:bldP spid="2052" grpId="0" animBg="1"/>
      <p:bldP spid="2053" grpId="0" animBg="1"/>
      <p:bldP spid="2055" grpId="0" animBg="1"/>
      <p:bldP spid="2056" grpId="0" animBg="1"/>
      <p:bldP spid="2057" grpId="0" animBg="1"/>
      <p:bldP spid="2058" grpId="0" animBg="1"/>
      <p:bldP spid="2059" grpId="0" animBg="1"/>
      <p:bldP spid="2060" grpId="0" animBg="1"/>
      <p:bldP spid="2061" grpId="0" animBg="1"/>
      <p:bldP spid="2062" grpId="0" animBg="1"/>
      <p:bldP spid="2063" grpId="0" animBg="1"/>
      <p:bldP spid="2064" grpId="0" animBg="1"/>
      <p:bldP spid="2065" grpId="0" animBg="1"/>
      <p:bldP spid="2066" grpId="0" animBg="1"/>
      <p:bldP spid="2067" grpId="0" animBg="1"/>
      <p:bldP spid="2068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  <p:bldP spid="2077" grpId="0" animBg="1"/>
      <p:bldP spid="207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SC009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381000"/>
            <a:ext cx="4572000" cy="609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DSC009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457200"/>
            <a:ext cx="4457700" cy="5943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052736"/>
            <a:ext cx="43924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[cit.20.3.2012]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5287" y="1353603"/>
            <a:ext cx="36724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animace autora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87" y="1621984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f</a:t>
            </a:r>
            <a:r>
              <a:rPr lang="cs-CZ" sz="1400" dirty="0" smtClean="0"/>
              <a:t>oto, archiv autora, Výtvarná výchova, SPN 1962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6855" y="1953497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f</a:t>
            </a:r>
            <a:r>
              <a:rPr lang="cs-CZ" sz="1400" dirty="0" smtClean="0"/>
              <a:t>oto, archiv autora, žákovská práce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66</TotalTime>
  <Words>116</Words>
  <Application>Microsoft Office PowerPoint</Application>
  <PresentationFormat>Předvádění na obrazovce (4:3)</PresentationFormat>
  <Paragraphs>32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 nadpisu</dc:title>
  <dc:creator>Zć Melź</dc:creator>
  <cp:lastModifiedBy>Jirka</cp:lastModifiedBy>
  <cp:revision>21</cp:revision>
  <dcterms:created xsi:type="dcterms:W3CDTF">2007-02-28T09:57:34Z</dcterms:created>
  <dcterms:modified xsi:type="dcterms:W3CDTF">2012-05-29T18:47:15Z</dcterms:modified>
</cp:coreProperties>
</file>