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8" r:id="rId2"/>
    <p:sldId id="279" r:id="rId3"/>
    <p:sldId id="273" r:id="rId4"/>
    <p:sldId id="258" r:id="rId5"/>
    <p:sldId id="276" r:id="rId6"/>
    <p:sldId id="274" r:id="rId7"/>
    <p:sldId id="265" r:id="rId8"/>
    <p:sldId id="277" r:id="rId9"/>
    <p:sldId id="267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9.xml"/><Relationship Id="rId4" Type="http://schemas.openxmlformats.org/officeDocument/2006/relationships/slide" Target="slide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VY_32_INOVACE_106_Fyzika_zatmění_Slunce a Měsíce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zatmění  Měsíce a </a:t>
            </a:r>
            <a:r>
              <a:rPr lang="cs-CZ" smtClean="0"/>
              <a:t>Slunce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Měsíc, Slunce, zatmění.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08601" y="0"/>
            <a:ext cx="47353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Zatmění 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Měsíce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628800"/>
            <a:ext cx="82361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nastává, když se Měsíc dostane do stínu Země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2636912"/>
            <a:ext cx="635744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zatmění Měsíce je celkem častý jev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717032"/>
            <a:ext cx="57535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probíhá obyčejně několik hodin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236296" y="5661248"/>
            <a:ext cx="864096" cy="432048"/>
          </a:xfrm>
          <a:prstGeom prst="actionButtonForwardNex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H:\DUMY\Venca_dumy\Jednotlivé fotky\kopírované fotky\Země_svit Slu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780928"/>
            <a:ext cx="1800200" cy="180254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8460432" y="1124744"/>
            <a:ext cx="696024" cy="5328592"/>
          </a:xfrm>
          <a:prstGeom prst="rect">
            <a:avLst/>
          </a:prstGeom>
          <a:noFill/>
        </p:spPr>
        <p:txBody>
          <a:bodyPr vert="wordArtVert"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</a:t>
            </a:r>
            <a:r>
              <a:rPr lang="cs-CZ" sz="2800" b="1" cap="none" spc="0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lunce</a:t>
            </a:r>
            <a:endParaRPr lang="cs-CZ" sz="28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08601" y="0"/>
            <a:ext cx="47353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Zatmění 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Měsíce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 rot="16200000">
            <a:off x="2964911" y="2947858"/>
            <a:ext cx="1774021" cy="129614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ircle">
              <a:avLst/>
            </a:prstTxWarp>
            <a:spAutoFit/>
          </a:bodyPr>
          <a:lstStyle/>
          <a:p>
            <a:pPr algn="ctr"/>
            <a:r>
              <a:rPr lang="cs-CZ" sz="3200" b="1" spc="3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endParaRPr lang="cs-CZ" sz="3200" b="1" spc="3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Slunce 26"/>
          <p:cNvSpPr/>
          <p:nvPr/>
        </p:nvSpPr>
        <p:spPr>
          <a:xfrm>
            <a:off x="6372200" y="2348880"/>
            <a:ext cx="2232248" cy="2520280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ovací čára 28"/>
          <p:cNvCxnSpPr>
            <a:stCxn id="27" idx="0"/>
          </p:cNvCxnSpPr>
          <p:nvPr/>
        </p:nvCxnSpPr>
        <p:spPr>
          <a:xfrm flipH="1">
            <a:off x="539552" y="2348880"/>
            <a:ext cx="6948772" cy="86409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27" idx="2"/>
          </p:cNvCxnSpPr>
          <p:nvPr/>
        </p:nvCxnSpPr>
        <p:spPr>
          <a:xfrm flipH="1" flipV="1">
            <a:off x="611560" y="4077072"/>
            <a:ext cx="6876764" cy="7920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6" descr="H:\DUMY\Venca_dumy\Jednotlivé fotky\kopírované fotky\Nová složka\nov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581128"/>
            <a:ext cx="936104" cy="945335"/>
          </a:xfrm>
          <a:prstGeom prst="rect">
            <a:avLst/>
          </a:prstGeom>
          <a:noFill/>
        </p:spPr>
      </p:pic>
      <p:pic>
        <p:nvPicPr>
          <p:cNvPr id="37" name="Picture 2" descr="H:\DUMY\Venca_dumy\Jednotlivé fotky\kopírované fotky\Nová složka\no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3140968"/>
            <a:ext cx="1008112" cy="1018054"/>
          </a:xfrm>
          <a:prstGeom prst="rect">
            <a:avLst/>
          </a:prstGeom>
          <a:noFill/>
        </p:spPr>
      </p:pic>
      <p:pic>
        <p:nvPicPr>
          <p:cNvPr id="38" name="Picture 6" descr="H:\DUMY\Venca_dumy\Jednotlivé fotky\kopírované fotky\Nová složka\nov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628800"/>
            <a:ext cx="936104" cy="945335"/>
          </a:xfrm>
          <a:prstGeom prst="rect">
            <a:avLst/>
          </a:prstGeom>
          <a:noFill/>
        </p:spPr>
      </p:pic>
      <p:sp>
        <p:nvSpPr>
          <p:cNvPr id="41" name="Zahnutá šipka doprava 40"/>
          <p:cNvSpPr/>
          <p:nvPr/>
        </p:nvSpPr>
        <p:spPr>
          <a:xfrm rot="821628">
            <a:off x="1399156" y="2050983"/>
            <a:ext cx="589603" cy="124954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Zahnutá šipka doprava 42"/>
          <p:cNvSpPr/>
          <p:nvPr/>
        </p:nvSpPr>
        <p:spPr>
          <a:xfrm rot="19693161">
            <a:off x="1832512" y="4498704"/>
            <a:ext cx="589603" cy="1249542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Tlačítko akce: Dopředu nebo Další 43">
            <a:hlinkClick r:id="" action="ppaction://hlinkshowjump?jump=nextslide" highlightClick="1"/>
          </p:cNvPr>
          <p:cNvSpPr/>
          <p:nvPr/>
        </p:nvSpPr>
        <p:spPr>
          <a:xfrm>
            <a:off x="7668344" y="5949280"/>
            <a:ext cx="864096" cy="432048"/>
          </a:xfrm>
          <a:prstGeom prst="actionButtonForwardNex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  <p:bldP spid="23" grpId="0"/>
      <p:bldP spid="27" grpId="0" animBg="1"/>
      <p:bldP spid="41" grpId="0" animBg="1"/>
      <p:bldP spid="43" grpId="0" animBg="1"/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87949" y="0"/>
            <a:ext cx="45767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Zatmění Slunce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484784"/>
            <a:ext cx="81887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nastává, když na Zemi dopadne stín z Měsíce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492896"/>
            <a:ext cx="52245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zatmění Slunce je vzácný jev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3573016"/>
            <a:ext cx="57904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probíhá obyčejně několik minut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100392" y="6165304"/>
            <a:ext cx="864096" cy="432048"/>
          </a:xfrm>
          <a:prstGeom prst="actionButtonForwardNex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6" descr="H:\DUMY\Venca_dumy\Jednotlivé fotky\kopírované fotky\Nová složka\nov_2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284984"/>
            <a:ext cx="936104" cy="945335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2053" name="Picture 5" descr="H:\DUMY\Venca_dumy\Jednotlivé fotky\kopírované fotky\Země_svit Slun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852936"/>
            <a:ext cx="1800200" cy="180254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8460432" y="1124744"/>
            <a:ext cx="696024" cy="5328592"/>
          </a:xfrm>
          <a:prstGeom prst="rect">
            <a:avLst/>
          </a:prstGeom>
          <a:noFill/>
        </p:spPr>
        <p:txBody>
          <a:bodyPr vert="wordArtVert"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</a:t>
            </a:r>
            <a:r>
              <a:rPr lang="cs-CZ" sz="2800" b="1" cap="none" spc="0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lunce</a:t>
            </a:r>
            <a:endParaRPr lang="cs-CZ" sz="2800" b="1" cap="none" spc="0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87950" y="0"/>
            <a:ext cx="45767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Zatmění Slunce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 rot="16200000">
            <a:off x="660655" y="2875850"/>
            <a:ext cx="1774021" cy="129614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ircle">
              <a:avLst/>
            </a:prstTxWarp>
            <a:spAutoFit/>
          </a:bodyPr>
          <a:lstStyle/>
          <a:p>
            <a:pPr algn="ctr"/>
            <a:r>
              <a:rPr lang="cs-CZ" sz="3200" b="1" spc="3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endParaRPr lang="cs-CZ" sz="3200" b="1" spc="3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Slunce 26"/>
          <p:cNvSpPr/>
          <p:nvPr/>
        </p:nvSpPr>
        <p:spPr>
          <a:xfrm>
            <a:off x="6372200" y="2348880"/>
            <a:ext cx="2232248" cy="2520280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ovací čára 28"/>
          <p:cNvCxnSpPr>
            <a:stCxn id="27" idx="0"/>
          </p:cNvCxnSpPr>
          <p:nvPr/>
        </p:nvCxnSpPr>
        <p:spPr>
          <a:xfrm flipH="1">
            <a:off x="2411760" y="2348880"/>
            <a:ext cx="5076564" cy="122413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27" idx="2"/>
          </p:cNvCxnSpPr>
          <p:nvPr/>
        </p:nvCxnSpPr>
        <p:spPr>
          <a:xfrm flipH="1" flipV="1">
            <a:off x="2411760" y="4005064"/>
            <a:ext cx="5076564" cy="86409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lačítko akce: Dopředu nebo Další 43">
            <a:hlinkClick r:id="" action="ppaction://hlinkshowjump?jump=nextslide" highlightClick="1"/>
          </p:cNvPr>
          <p:cNvSpPr/>
          <p:nvPr/>
        </p:nvSpPr>
        <p:spPr>
          <a:xfrm>
            <a:off x="7668344" y="5949280"/>
            <a:ext cx="864096" cy="432048"/>
          </a:xfrm>
          <a:prstGeom prst="actionButtonForwardNex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  <p:bldP spid="23" grpId="0"/>
      <p:bldP spid="27" grpId="0" animBg="1"/>
      <p:bldP spid="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67744" y="0"/>
            <a:ext cx="44704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Prokaž znalosti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1268760"/>
            <a:ext cx="74653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Znázorňuje toto uskupení </a:t>
            </a:r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zatmění Slunce?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" name="Picture 5" descr="H:\DUMY\Venca_dumy\Jednotlivé fotky\kopírované fotky\Země_svit Slu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708920"/>
            <a:ext cx="1800200" cy="1802548"/>
          </a:xfrm>
          <a:prstGeom prst="rect">
            <a:avLst/>
          </a:prstGeom>
          <a:noFill/>
        </p:spPr>
      </p:pic>
      <p:sp>
        <p:nvSpPr>
          <p:cNvPr id="11" name="Slunce 10"/>
          <p:cNvSpPr/>
          <p:nvPr/>
        </p:nvSpPr>
        <p:spPr>
          <a:xfrm>
            <a:off x="5868144" y="2348880"/>
            <a:ext cx="2232248" cy="2520280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2" descr="H:\DUMY\Venca_dumy\Jednotlivé fotky\kopírované fotky\Nová složka\n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996952"/>
            <a:ext cx="1008112" cy="1018054"/>
          </a:xfrm>
          <a:prstGeom prst="rect">
            <a:avLst/>
          </a:prstGeom>
          <a:noFill/>
        </p:spPr>
      </p:pic>
      <p:sp>
        <p:nvSpPr>
          <p:cNvPr id="13" name="Obdélník 12">
            <a:hlinkClick r:id="rId4" action="ppaction://hlinksldjump"/>
          </p:cNvPr>
          <p:cNvSpPr/>
          <p:nvPr/>
        </p:nvSpPr>
        <p:spPr>
          <a:xfrm>
            <a:off x="539552" y="5229200"/>
            <a:ext cx="15295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ANO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5" action="ppaction://hlinksldjump"/>
          </p:cNvPr>
          <p:cNvSpPr/>
          <p:nvPr/>
        </p:nvSpPr>
        <p:spPr>
          <a:xfrm>
            <a:off x="3478763" y="5157192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236296" y="5661248"/>
            <a:ext cx="864096" cy="432048"/>
          </a:xfrm>
          <a:prstGeom prst="actionButtonForwardNex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 animBg="1"/>
      <p:bldP spid="13" grpId="0"/>
      <p:bldP spid="14" grpId="0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67744" y="0"/>
            <a:ext cx="44704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Prokaž znalosti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1268760"/>
            <a:ext cx="74653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Znázorňuje toto uskupení </a:t>
            </a:r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zatmění Slunce?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" name="Picture 5" descr="H:\DUMY\Venca_dumy\Jednotlivé fotky\kopírované fotky\Země_svit Slu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708920"/>
            <a:ext cx="1800200" cy="1802548"/>
          </a:xfrm>
          <a:prstGeom prst="rect">
            <a:avLst/>
          </a:prstGeom>
          <a:noFill/>
        </p:spPr>
      </p:pic>
      <p:sp>
        <p:nvSpPr>
          <p:cNvPr id="11" name="Slunce 10"/>
          <p:cNvSpPr/>
          <p:nvPr/>
        </p:nvSpPr>
        <p:spPr>
          <a:xfrm>
            <a:off x="5868144" y="2348880"/>
            <a:ext cx="2232248" cy="2520280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2" descr="H:\DUMY\Venca_dumy\Jednotlivé fotky\kopírované fotky\Nová složka\n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068960"/>
            <a:ext cx="1008112" cy="1018054"/>
          </a:xfrm>
          <a:prstGeom prst="rect">
            <a:avLst/>
          </a:prstGeom>
          <a:noFill/>
        </p:spPr>
      </p:pic>
      <p:sp>
        <p:nvSpPr>
          <p:cNvPr id="13" name="Obdélník 12">
            <a:hlinkClick r:id="rId4" action="ppaction://hlinksldjump"/>
          </p:cNvPr>
          <p:cNvSpPr/>
          <p:nvPr/>
        </p:nvSpPr>
        <p:spPr>
          <a:xfrm>
            <a:off x="539552" y="5229200"/>
            <a:ext cx="15295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ANO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5" action="ppaction://hlinksldjump"/>
          </p:cNvPr>
          <p:cNvSpPr/>
          <p:nvPr/>
        </p:nvSpPr>
        <p:spPr>
          <a:xfrm>
            <a:off x="3478763" y="5157192"/>
            <a:ext cx="9797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Tlačítko akce: Dopředu nebo Další 14">
            <a:hlinkClick r:id="rId6" action="ppaction://hlinksldjump" highlightClick="1"/>
          </p:cNvPr>
          <p:cNvSpPr/>
          <p:nvPr/>
        </p:nvSpPr>
        <p:spPr>
          <a:xfrm>
            <a:off x="7524328" y="5805264"/>
            <a:ext cx="864096" cy="432048"/>
          </a:xfrm>
          <a:prstGeom prst="actionButtonForwardNex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 animBg="1"/>
      <p:bldP spid="13" grpId="0"/>
      <p:bldP spid="14" grpId="0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340768"/>
            <a:ext cx="482453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chemeClr val="accent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Výborně</a:t>
            </a:r>
            <a:endParaRPr lang="cs-CZ" sz="5400" b="1" cap="none" spc="0" dirty="0">
              <a:ln w="1905"/>
              <a:solidFill>
                <a:schemeClr val="accent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907704" y="5301208"/>
            <a:ext cx="864096" cy="576064"/>
          </a:xfrm>
          <a:prstGeom prst="actionButtonBackPrevious">
            <a:avLst/>
          </a:prstGeom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5148064" y="2708920"/>
            <a:ext cx="2664296" cy="2664296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93520" y="1772816"/>
            <a:ext cx="2178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chemeClr val="accent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Špatně</a:t>
            </a:r>
            <a:endParaRPr lang="cs-CZ" sz="5400" b="1" cap="none" spc="0" dirty="0">
              <a:ln w="1905"/>
              <a:solidFill>
                <a:schemeClr val="accent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193520" y="5157192"/>
            <a:ext cx="858200" cy="50405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5148064" y="2708920"/>
            <a:ext cx="2664296" cy="2664296"/>
          </a:xfrm>
          <a:prstGeom prst="smileyFace">
            <a:avLst>
              <a:gd name="adj" fmla="val -4653"/>
            </a:avLst>
          </a:prstGeom>
          <a:solidFill>
            <a:schemeClr val="tx2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16119" y="1772816"/>
            <a:ext cx="1933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Konec</a:t>
            </a:r>
            <a:endParaRPr lang="cs-CZ" sz="54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22085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Zdroje:</a:t>
            </a:r>
            <a:endParaRPr lang="cs-CZ" sz="54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628800"/>
            <a:ext cx="788767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http://cs.wikipedia.org/wiki/Soubor:Full_Moon_Luc_Viatour.jpg</a:t>
            </a:r>
          </a:p>
          <a:p>
            <a:endParaRPr lang="cs-CZ" sz="2000" dirty="0" smtClean="0">
              <a:solidFill>
                <a:srgbClr val="FFFF00"/>
              </a:solidFill>
            </a:endParaRPr>
          </a:p>
          <a:p>
            <a:r>
              <a:rPr lang="cs-CZ" sz="2000" dirty="0" smtClean="0">
                <a:solidFill>
                  <a:srgbClr val="FFFF00"/>
                </a:solidFill>
              </a:rPr>
              <a:t>http://cs.wikipedia.org/wiki/Soubor:The_Earth_seen_from_Apollo_17.jpg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2996952"/>
            <a:ext cx="698477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 smtClean="0">
                <a:solidFill>
                  <a:srgbClr val="FFFF00"/>
                </a:solidFill>
              </a:rPr>
              <a:t>Microsoft Office - Klipart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5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</TotalTime>
  <Words>120</Words>
  <Application>Microsoft Office PowerPoint</Application>
  <PresentationFormat>Předvádění na obrazovce (4:3)</PresentationFormat>
  <Paragraphs>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77</cp:revision>
  <dcterms:created xsi:type="dcterms:W3CDTF">2013-05-21T12:41:07Z</dcterms:created>
  <dcterms:modified xsi:type="dcterms:W3CDTF">2013-06-28T20:30:44Z</dcterms:modified>
</cp:coreProperties>
</file>