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83" r:id="rId2"/>
    <p:sldId id="284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82" r:id="rId13"/>
    <p:sldId id="281" r:id="rId14"/>
    <p:sldId id="267" r:id="rId15"/>
    <p:sldId id="268" r:id="rId16"/>
    <p:sldId id="269" r:id="rId17"/>
    <p:sldId id="272" r:id="rId18"/>
    <p:sldId id="273" r:id="rId19"/>
    <p:sldId id="271" r:id="rId20"/>
    <p:sldId id="270" r:id="rId21"/>
    <p:sldId id="274" r:id="rId22"/>
    <p:sldId id="275" r:id="rId23"/>
    <p:sldId id="276" r:id="rId24"/>
    <p:sldId id="277" r:id="rId25"/>
    <p:sldId id="279" r:id="rId26"/>
    <p:sldId id="278" r:id="rId27"/>
    <p:sldId id="258" r:id="rId28"/>
    <p:sldId id="265" r:id="rId29"/>
    <p:sldId id="28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0000CC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1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520282-0161-40D0-A247-9AEF4EE5CFE1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EBC703-A1C9-43AD-86F2-0AED7A81E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BC703-A1C9-43AD-86F2-0AED7A81E16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6838B2F-8C85-493C-8A88-255B9A35996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E269E60-0B7A-4D88-8CC5-F0F40B1E20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Vincent van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Gogh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836712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24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Prezentace je určena k teoretickému seznámení žáků</a:t>
            </a: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II.stupně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 životem a dílem Vincenta van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Gogha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16632"/>
            <a:ext cx="7920880" cy="6336704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endParaRPr lang="cs-CZ" sz="36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6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6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6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6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6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6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POSTIMPRESIONISMUS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1556792"/>
            <a:ext cx="7776864" cy="147002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7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Vincent van </a:t>
            </a:r>
            <a:r>
              <a:rPr lang="cs-CZ" sz="7000" b="1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Gogh</a:t>
            </a:r>
            <a:endParaRPr lang="cs-CZ" sz="7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84724"/>
            <a:ext cx="4225511" cy="5328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5667566" y="1700808"/>
            <a:ext cx="3419872" cy="1200329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Narodil se 30. března 1853 v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Groot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Zundertu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v Holandsku.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3" name="Obdélník 222"/>
          <p:cNvSpPr/>
          <p:nvPr/>
        </p:nvSpPr>
        <p:spPr>
          <a:xfrm>
            <a:off x="5715718" y="548680"/>
            <a:ext cx="2550506" cy="83099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Vincent van </a:t>
            </a:r>
            <a:r>
              <a:rPr lang="cs-CZ" sz="2400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Gogh</a:t>
            </a:r>
            <a:endParaRPr lang="cs-CZ" sz="2400" b="1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autoportrét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5805264"/>
            <a:ext cx="7344816" cy="83099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relativně malém časovém intervalu deseti let vytvořil zhruba 900 maleb a 1100 kreseb.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04664"/>
            <a:ext cx="3744417" cy="2291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289469" y="414091"/>
            <a:ext cx="3635896" cy="1200329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Rodný dům v </a:t>
            </a:r>
            <a:r>
              <a:rPr lang="cs-CZ" sz="24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Zundertu</a:t>
            </a: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 podkrovím, kde malý Vincent bydlel.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99373" y="3356992"/>
            <a:ext cx="1800225" cy="2381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5881" y="3356992"/>
            <a:ext cx="1819275" cy="2381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218516" y="6021288"/>
            <a:ext cx="3528392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rodiče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42879" y="3356992"/>
            <a:ext cx="1695450" cy="2381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71752" y="3356992"/>
            <a:ext cx="1657350" cy="2381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Obdélník 9"/>
          <p:cNvSpPr/>
          <p:nvPr/>
        </p:nvSpPr>
        <p:spPr>
          <a:xfrm>
            <a:off x="5172937" y="6030714"/>
            <a:ext cx="3902860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13-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letý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Vincent a bratr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Theo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96562" y="266667"/>
            <a:ext cx="804743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 uměním starých mistrů se poprvé setkal v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letech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Haagu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zaměstnán v kanceláři svého strýce -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obchodníka 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s obrazy. </a:t>
            </a: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002959"/>
            <a:ext cx="2376264" cy="38827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187624" y="6021288"/>
            <a:ext cx="2592288" cy="646331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it-IT" b="1" dirty="0" smtClean="0">
                <a:latin typeface="Times New Roman" pitchFamily="18" charset="0"/>
                <a:cs typeface="Times New Roman" pitchFamily="18" charset="0"/>
              </a:rPr>
              <a:t>Galerie Vincetova strýce Goupila v Haagu.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988840"/>
            <a:ext cx="2376264" cy="38575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4427984" y="6021288"/>
            <a:ext cx="2880320" cy="36933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Strýc Cent a teta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Cornelia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60648"/>
            <a:ext cx="7776864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Pracoval v galerii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Londýně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91032" y="2250184"/>
            <a:ext cx="7776864" cy="3416320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Krátce učil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Char char="-"/>
            </a:pPr>
            <a:endParaRPr lang="cs-CZ" sz="2400" b="1" dirty="0" smtClean="0">
              <a:solidFill>
                <a:srgbClr val="0000CC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Studoval teologii 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– nesložil přijímací zkoušky na </a:t>
            </a:r>
          </a:p>
          <a:p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   univerzitu v Amsterdamu i v Bruselu.</a:t>
            </a:r>
          </a:p>
          <a:p>
            <a:endParaRPr lang="cs-CZ" sz="2400" b="1" dirty="0" smtClean="0">
              <a:solidFill>
                <a:srgbClr val="0000CC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Snažil se malovat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Tx/>
              <a:buChar char="-"/>
            </a:pPr>
            <a:endParaRPr lang="cs-CZ" sz="2400" b="1" dirty="0">
              <a:solidFill>
                <a:srgbClr val="0000CC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1880 až 1885 bydlel v hornickém městečku   </a:t>
            </a:r>
          </a:p>
          <a:p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dirty="0" err="1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Borinage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, kde se stal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kazatelem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10464" y="282113"/>
            <a:ext cx="7338000" cy="1938992"/>
          </a:xfrm>
          <a:prstGeom prst="rect">
            <a:avLst/>
          </a:prstGeom>
          <a:effectLst>
            <a:innerShdw blurRad="63500" dist="50800" dir="27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 extrusionH="76200">
            <a:extrusionClr>
              <a:srgbClr val="FFC000"/>
            </a:extrusion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Žil v chudobě, odmítal vlastnit jakýkoli majetek. </a:t>
            </a:r>
          </a:p>
          <a:p>
            <a:endParaRPr lang="cs-CZ" sz="2400" b="1" dirty="0" smtClean="0">
              <a:solidFill>
                <a:srgbClr val="0000CC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Fáral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s horníky do dolů.</a:t>
            </a:r>
          </a:p>
          <a:p>
            <a:endParaRPr lang="cs-CZ" sz="2400" b="1" dirty="0" smtClean="0">
              <a:solidFill>
                <a:srgbClr val="0000CC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Studuje umění, maluje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solidFill>
                <a:srgbClr val="0000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03648" y="2429518"/>
            <a:ext cx="7272808" cy="193899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buFont typeface="Symbol"/>
              <a:buChar char="*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1880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- uposlechl rady bratra </a:t>
            </a:r>
            <a:r>
              <a:rPr lang="cs-CZ" sz="2400" b="1" dirty="0" err="1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Thea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a začal se vážně   </a:t>
            </a:r>
          </a:p>
          <a:p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   věnovat malování.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Ovlivněn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Jeanem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-Francoisem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Milletem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se</a:t>
            </a:r>
          </a:p>
          <a:p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    zaměřil na malbu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vesničanů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a na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vesnické scény.</a:t>
            </a:r>
            <a:endParaRPr lang="cs-CZ" sz="24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473443"/>
            <a:ext cx="2736304" cy="22761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80503" y="4493674"/>
            <a:ext cx="2935913" cy="22476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6624736" cy="47259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1691680" y="5157192"/>
            <a:ext cx="3240360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Jedlíci brambor  (1885)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05392" y="188640"/>
            <a:ext cx="7931104" cy="1569660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Na jaře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1886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odjel do 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Paříže.</a:t>
            </a: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  <a:sym typeface="Symbol"/>
            </a:endParaRPr>
          </a:p>
          <a:p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  <a:sym typeface="Symbol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u="sng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Setkal se zde </a:t>
            </a:r>
            <a:r>
              <a:rPr lang="cs-CZ" sz="2400" b="1" u="sng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s malíři: </a:t>
            </a:r>
            <a:endParaRPr lang="cs-CZ" sz="24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2400" b="1" dirty="0">
              <a:solidFill>
                <a:srgbClr val="0000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636912"/>
            <a:ext cx="2095500" cy="2095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1341864" y="4866549"/>
            <a:ext cx="1546257" cy="36933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Edgare </a:t>
            </a: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Degas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636912"/>
            <a:ext cx="1546838" cy="20882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3128432" y="4863141"/>
            <a:ext cx="1897081" cy="36933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lvl="0"/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Camille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Pissarro</a:t>
            </a:r>
            <a:endParaRPr lang="cs-CZ" sz="1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67426" y="2646339"/>
            <a:ext cx="1905000" cy="3343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4572577" y="6140431"/>
            <a:ext cx="2995692" cy="36933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Henri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de 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Toulouse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Lautrece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33396" y="2655766"/>
            <a:ext cx="1905000" cy="2095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Obdélník 9"/>
          <p:cNvSpPr/>
          <p:nvPr/>
        </p:nvSpPr>
        <p:spPr>
          <a:xfrm>
            <a:off x="7211064" y="4875179"/>
            <a:ext cx="1755609" cy="36933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Paule 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Gauguine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60648"/>
            <a:ext cx="77048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Objevil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impresionismus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- oceňoval jeho použití světla a  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barvy.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7096" y="1340768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Van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Gogh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také používal doplňující se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kontrastní barvy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(zejména </a:t>
            </a:r>
            <a:r>
              <a:rPr lang="cs-CZ" sz="2400" b="1" u="sng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modrou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b="1" u="sng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) aby zvýraznil nádheru 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každé z nich.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96473" y="2780928"/>
            <a:ext cx="71105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sym typeface="Symbol"/>
              </a:rPr>
              <a:t>V </a:t>
            </a:r>
            <a:r>
              <a:rPr lang="pt-BR" sz="2400" b="1" dirty="0" smtClean="0">
                <a:latin typeface="Times New Roman" pitchFamily="18" charset="0"/>
                <a:cs typeface="Times New Roman" pitchFamily="18" charset="0"/>
              </a:rPr>
              <a:t>roce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1988</a:t>
            </a:r>
            <a:r>
              <a:rPr lang="pt-BR" sz="2400" b="1" dirty="0" smtClean="0">
                <a:latin typeface="Times New Roman" pitchFamily="18" charset="0"/>
                <a:cs typeface="Times New Roman" pitchFamily="18" charset="0"/>
              </a:rPr>
              <a:t> Paříž opustil a odstěhoval se do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Arles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84834" y="342900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Ozdobil zde svůj „žlutý dům“ a vytvořil sérii známých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kreseb se slunečnicemi.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293096"/>
            <a:ext cx="3716542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32656"/>
            <a:ext cx="6381750" cy="5057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403648" y="5517232"/>
            <a:ext cx="2553904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Žlutý dům  (1888)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32656"/>
            <a:ext cx="6198816" cy="48965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566518" y="5517232"/>
            <a:ext cx="317490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Ložnice v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Arles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(1888)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60648"/>
            <a:ext cx="4562475" cy="5705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6376405" y="5484306"/>
            <a:ext cx="2560316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Slunečnice  (1888)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3" y="260648"/>
            <a:ext cx="4612823" cy="56886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547664" y="6165304"/>
            <a:ext cx="399405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Terasa kavárny v noci (1888)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553200" cy="50387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500529" y="5589240"/>
            <a:ext cx="3114955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Červená vinice  (1888)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609329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Jediný obraz, který Vincent van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Gogh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za svůj život prodal.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7391400" cy="5705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187624" y="6021288"/>
            <a:ext cx="3098925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Kavárna v noci (1888)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04664"/>
            <a:ext cx="4429125" cy="5705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6045075" y="5661248"/>
            <a:ext cx="251863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Arlesianka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(1888)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60648"/>
            <a:ext cx="6057900" cy="4819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403648" y="5301208"/>
            <a:ext cx="2124299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Kosatce (1889)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060848"/>
            <a:ext cx="4575844" cy="366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331640" y="6093296"/>
            <a:ext cx="3211135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Hvězdná obloha (1889)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60071"/>
            <a:ext cx="7776864" cy="1569660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Trpěl silnou depresí. V roce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1889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byl na vlastní žádost přijat do psychiatrického centra. V této době jeho dílům začaly dominovat převážně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kroužení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kudrlinky</a:t>
            </a:r>
            <a:r>
              <a:rPr lang="cs-CZ" sz="2400" b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. Tato technika je nejpatrnější v malbě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Hvězdná obloha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60648"/>
            <a:ext cx="701040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203070" y="6093296"/>
            <a:ext cx="253466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Olivovníky (1889)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32656"/>
            <a:ext cx="4267200" cy="5029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403648" y="5517232"/>
            <a:ext cx="4328429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Portrét doktora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Gacheta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(1890)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7" y="548680"/>
            <a:ext cx="7369233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403648" y="4293096"/>
            <a:ext cx="4860626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Havrani nad obilným polem  (1890)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04664"/>
            <a:ext cx="7448550" cy="404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331640" y="4653136"/>
            <a:ext cx="7416824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Zahrada u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Daubigny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(1890)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29028" y="5445224"/>
            <a:ext cx="7491443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…..poslední van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Goghův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obraz.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5472608" cy="46188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187624" y="5085184"/>
            <a:ext cx="6624736" cy="83099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Poslední známá dochovaná fotografie Vincenta (zezadu) společně s Emilem Bernardem.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708920"/>
            <a:ext cx="7632848" cy="3046988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buFont typeface="Symbol"/>
              <a:buChar char="*"/>
            </a:pP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Goghovo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dílo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bylo za jeho života takřka neznámé.    </a:t>
            </a:r>
          </a:p>
          <a:p>
            <a:pPr>
              <a:buFont typeface="Symbol"/>
              <a:buChar char="*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Za života se Van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Gogh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nedočkal výraznějšího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uznání. </a:t>
            </a:r>
          </a:p>
          <a:p>
            <a:pPr>
              <a:buFont typeface="Symbol"/>
              <a:buChar char="*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Posmrtně však jeho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sláva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stoupala závratnou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rychlostí - zejména po výstavě v Paříži 17.března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1901  -  11 let po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Goghově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smrti.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62751" y="620688"/>
            <a:ext cx="7632848" cy="830997"/>
          </a:xfrm>
          <a:prstGeom prst="rect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  <a:tileRect/>
          </a:gradFill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Van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Goghova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deprese se prohlubovala a </a:t>
            </a:r>
            <a:r>
              <a:rPr lang="cs-CZ" sz="2400" b="1" dirty="0" smtClean="0">
                <a:solidFill>
                  <a:srgbClr val="000066"/>
                </a:solidFill>
                <a:latin typeface="Times New Roman" pitchFamily="18" charset="0"/>
                <a:cs typeface="Times New Roman" pitchFamily="18" charset="0"/>
              </a:rPr>
              <a:t>27.července 1890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se ve věku 37 let postřelil do hrudníku.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62173" y="548680"/>
            <a:ext cx="833467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http://upload.wikimedia.org/wikipedia/commons/thumb/3/38/VanGogh_1887_Selbstbildnis.jpg/475px-VanGogh_1887_Selbstbildnis.jpg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962173" y="1196752"/>
            <a:ext cx="77586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odaha.com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_</a:t>
            </a:r>
            <a:r>
              <a:rPr lang="cs-CZ" sz="1400" dirty="0" err="1" smtClean="0"/>
              <a:t>thumbnails</a:t>
            </a:r>
            <a:r>
              <a:rPr lang="cs-CZ" sz="1400" dirty="0" smtClean="0"/>
              <a:t>/1051_2051.jpeg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628800"/>
            <a:ext cx="62464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odaha.com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_</a:t>
            </a:r>
            <a:r>
              <a:rPr lang="cs-CZ" sz="1400" dirty="0" err="1" smtClean="0"/>
              <a:t>thumbnails</a:t>
            </a:r>
            <a:r>
              <a:rPr lang="cs-CZ" sz="1400" dirty="0" smtClean="0"/>
              <a:t>/1051_2049.jpeg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971600" y="2132856"/>
            <a:ext cx="725455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odaha.com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_</a:t>
            </a:r>
            <a:r>
              <a:rPr lang="cs-CZ" sz="1400" dirty="0" err="1" smtClean="0"/>
              <a:t>thumbnails</a:t>
            </a:r>
            <a:r>
              <a:rPr lang="cs-CZ" sz="1400" dirty="0" smtClean="0"/>
              <a:t>/1051_2048.jpeg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971600" y="2636912"/>
            <a:ext cx="63904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odaha.com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_</a:t>
            </a:r>
            <a:r>
              <a:rPr lang="cs-CZ" sz="1400" dirty="0" err="1" smtClean="0"/>
              <a:t>thumbnails</a:t>
            </a:r>
            <a:r>
              <a:rPr lang="cs-CZ" sz="1400" dirty="0" smtClean="0"/>
              <a:t>/1051_2041.jpeg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971600" y="3068960"/>
            <a:ext cx="698477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odaha.com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_</a:t>
            </a:r>
            <a:r>
              <a:rPr lang="cs-CZ" sz="1400" dirty="0" err="1" smtClean="0"/>
              <a:t>thumbnails</a:t>
            </a:r>
            <a:r>
              <a:rPr lang="cs-CZ" sz="1400" dirty="0" smtClean="0"/>
              <a:t>/1051_2047.jpeg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971600" y="3501008"/>
            <a:ext cx="777686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odaha.com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_</a:t>
            </a:r>
            <a:r>
              <a:rPr lang="cs-CZ" sz="1400" dirty="0" err="1" smtClean="0"/>
              <a:t>thumbnails</a:t>
            </a:r>
            <a:r>
              <a:rPr lang="cs-CZ" sz="1400" dirty="0" smtClean="0"/>
              <a:t>/1051_2055.jpeg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971600" y="3861048"/>
            <a:ext cx="61926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latin typeface="+mj-lt"/>
                <a:cs typeface="Times New Roman" pitchFamily="18" charset="0"/>
                <a:sym typeface="Symbol"/>
              </a:rPr>
              <a:t>  </a:t>
            </a:r>
            <a:r>
              <a:rPr lang="cs-CZ" sz="1400" dirty="0" smtClean="0">
                <a:latin typeface="+mj-lt"/>
                <a:cs typeface="Times New Roman" pitchFamily="18" charset="0"/>
              </a:rPr>
              <a:t>http://www.</a:t>
            </a:r>
            <a:r>
              <a:rPr lang="cs-CZ" sz="1400" dirty="0" err="1" smtClean="0">
                <a:latin typeface="+mj-lt"/>
                <a:cs typeface="Times New Roman" pitchFamily="18" charset="0"/>
              </a:rPr>
              <a:t>vggallery.com</a:t>
            </a:r>
            <a:r>
              <a:rPr lang="cs-CZ" sz="1400" dirty="0" smtClean="0"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+mj-lt"/>
                <a:cs typeface="Times New Roman" pitchFamily="18" charset="0"/>
              </a:rPr>
              <a:t>painting</a:t>
            </a:r>
            <a:r>
              <a:rPr lang="cs-CZ" sz="1400" dirty="0" smtClean="0">
                <a:latin typeface="+mj-lt"/>
                <a:cs typeface="Times New Roman" pitchFamily="18" charset="0"/>
              </a:rPr>
              <a:t>/f_0082.jpg</a:t>
            </a:r>
            <a:endParaRPr lang="cs-CZ" sz="1400" dirty="0">
              <a:latin typeface="+mj-lt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71600" y="4293096"/>
            <a:ext cx="936104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</a:t>
            </a:r>
            <a:r>
              <a:rPr lang="cs-CZ" sz="1400" dirty="0" smtClean="0"/>
              <a:t>upload.wikimedia.org/wikipedia/commons/thumb/d/d7/Jean- </a:t>
            </a:r>
            <a:r>
              <a:rPr lang="cs-CZ" sz="1400" dirty="0" err="1" smtClean="0"/>
              <a:t>Fran</a:t>
            </a:r>
            <a:r>
              <a:rPr lang="cs-CZ" sz="1400" dirty="0" smtClean="0"/>
              <a:t>%C3%A7ois_</a:t>
            </a:r>
            <a:r>
              <a:rPr lang="cs-CZ" sz="1400" dirty="0" err="1" smtClean="0"/>
              <a:t>Millet</a:t>
            </a:r>
            <a:r>
              <a:rPr lang="cs-CZ" sz="1400" dirty="0" smtClean="0"/>
              <a:t>_%28II%29_001.jpg/719px-Jean-Fran%C3%A7ois_Millet_%28II%29_001.jpg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971600" y="4941168"/>
            <a:ext cx="81724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http://1.bp.blogspot.com/-HMAU2BagztA/</a:t>
            </a:r>
            <a:r>
              <a:rPr lang="cs-CZ" sz="1400" dirty="0" err="1" smtClean="0"/>
              <a:t>TwmJTHmtVZI</a:t>
            </a:r>
            <a:r>
              <a:rPr lang="cs-CZ" sz="1400" dirty="0" smtClean="0"/>
              <a:t>/</a:t>
            </a:r>
            <a:r>
              <a:rPr lang="cs-CZ" sz="1400" dirty="0" err="1" smtClean="0"/>
              <a:t>AAAAAAAADOs</a:t>
            </a:r>
            <a:r>
              <a:rPr lang="cs-CZ" sz="1400" dirty="0" smtClean="0"/>
              <a:t>/ONGtt872RZ4/s320/</a:t>
            </a:r>
            <a:r>
              <a:rPr lang="cs-CZ" sz="1400" dirty="0" err="1" smtClean="0"/>
              <a:t>gleaners.jpg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971600" y="5589240"/>
            <a:ext cx="81724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http://upload.wikimedia.org/wikipedia/en/thumb/3/37/Camille_Pissarro.jpg/220px-Camille_Pissarro.jpg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971600" y="6237312"/>
            <a:ext cx="90730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http://upload.wikimedia.org/wikipedia/commons/thumb/2/24/Edgar_Degas_%281834-1917%29.jpg/220px-Edgar_Degas_%281834-1917%29.jpg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260648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2">
                    <a:lumMod val="75000"/>
                  </a:schemeClr>
                </a:solidFill>
                <a:latin typeface="Times New Roman"/>
                <a:cs typeface="Times New Roman"/>
              </a:rPr>
              <a:t>[cit.2.4.2012]</a:t>
            </a:r>
            <a:endParaRPr lang="cs-CZ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60648"/>
            <a:ext cx="784887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artists</a:t>
            </a:r>
            <a:r>
              <a:rPr lang="cs-CZ" sz="1400" dirty="0" smtClean="0"/>
              <a:t>/</a:t>
            </a:r>
            <a:r>
              <a:rPr lang="cs-CZ" sz="1400" dirty="0" err="1" smtClean="0"/>
              <a:t>gaguin</a:t>
            </a:r>
            <a:r>
              <a:rPr lang="cs-CZ" sz="1400" dirty="0" smtClean="0"/>
              <a:t>_</a:t>
            </a:r>
            <a:r>
              <a:rPr lang="cs-CZ" sz="1400" dirty="0" err="1" smtClean="0"/>
              <a:t>lead.jpg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971600" y="692696"/>
            <a:ext cx="545435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vggallery.com</a:t>
            </a:r>
            <a:r>
              <a:rPr lang="cs-CZ" sz="1400" dirty="0" smtClean="0"/>
              <a:t>/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/f_0482.jpg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556792"/>
            <a:ext cx="523832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vggallery.com</a:t>
            </a:r>
            <a:r>
              <a:rPr lang="cs-CZ" sz="1400" dirty="0" smtClean="0"/>
              <a:t>/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/f_0467.jpg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971600" y="1124744"/>
            <a:ext cx="61926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http://cs.wikipedia.org/wiki/Soubor:Vincent_Willem_van_Gogh_128.jpg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971600" y="2060848"/>
            <a:ext cx="51663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vggallery.com</a:t>
            </a:r>
            <a:r>
              <a:rPr lang="cs-CZ" sz="1400" dirty="0" smtClean="0"/>
              <a:t>/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/f_0495.jpg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971600" y="249289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vggallery.com</a:t>
            </a:r>
            <a:r>
              <a:rPr lang="cs-CZ" sz="1400" dirty="0" smtClean="0"/>
              <a:t>/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/f_0612.jpg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971600" y="2924944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vggallery.com</a:t>
            </a:r>
            <a:r>
              <a:rPr lang="cs-CZ" sz="1400" dirty="0" smtClean="0"/>
              <a:t>/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/f_0608.jpg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971600" y="3356992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  <a:sym typeface="Symbol"/>
              </a:rPr>
              <a:t></a:t>
            </a:r>
            <a:r>
              <a:rPr lang="cs-CZ" sz="1400" dirty="0" smtClean="0"/>
              <a:t>http://upload.wikimedia.org/wikipedia/commons/thumb/5/5e/Vincent_Willem_van_Gogh_076.jpg/776px-Vincent_Willem_van_Gogh_076.jpg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971600" y="4005064"/>
            <a:ext cx="921702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http://upload.wikimedia.org/wikipedia/commons/thumb/2/2c/Vincent_Willem_van_Gogh_059.jpg/465px-Vincent_Willem_van_Gogh_059.jpg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971600" y="4653136"/>
            <a:ext cx="81724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http://upload.wikimedia.org/wikipedia/commons/thumb/c/c5/Vincent_van_Gogh_%281853-1890%29_-_The_Olive_Trees_%281889%29.jpg/736px-Vincent_van_Gogh_%281853-1890%29_-_The_Olive_Trees_%281889%29.jpg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971600" y="5517232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vggallery.com</a:t>
            </a:r>
            <a:r>
              <a:rPr lang="cs-CZ" sz="1400" dirty="0" smtClean="0"/>
              <a:t>/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/f_0754.jpg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971600" y="5949280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vggallery.com</a:t>
            </a:r>
            <a:r>
              <a:rPr lang="cs-CZ" sz="1400" dirty="0" smtClean="0"/>
              <a:t>/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/f_0779.jpg</a:t>
            </a: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971600" y="645333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vggallery.com</a:t>
            </a:r>
            <a:r>
              <a:rPr lang="cs-CZ" sz="1400" dirty="0" smtClean="0"/>
              <a:t>/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/f_0777.jpg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80466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odaha.com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_</a:t>
            </a:r>
            <a:r>
              <a:rPr lang="cs-CZ" sz="1400" dirty="0" err="1" smtClean="0"/>
              <a:t>thumbnails</a:t>
            </a:r>
            <a:r>
              <a:rPr lang="cs-CZ" sz="1400" dirty="0" smtClean="0"/>
              <a:t>/1051_2050.jpeg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971600" y="980728"/>
            <a:ext cx="675049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odaha.com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_</a:t>
            </a:r>
            <a:r>
              <a:rPr lang="cs-CZ" sz="1400" dirty="0" err="1" smtClean="0"/>
              <a:t>thumbnails</a:t>
            </a:r>
            <a:r>
              <a:rPr lang="cs-CZ" sz="1400" dirty="0" smtClean="0"/>
              <a:t>/1051_2056.jpeg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484784"/>
            <a:ext cx="51125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http://nd01.jxs.cz/653/416/fb7293dff9_11931309_o2.jpg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403</TotalTime>
  <Words>688</Words>
  <Application>Microsoft Office PowerPoint</Application>
  <PresentationFormat>Předvádění na obrazovce (4:3)</PresentationFormat>
  <Paragraphs>145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Slunovrat</vt:lpstr>
      <vt:lpstr>Snímek 1</vt:lpstr>
      <vt:lpstr>Snímek 2</vt:lpstr>
      <vt:lpstr>Vincent van Gogh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Vincent van Gogh</dc:title>
  <dc:creator>Jirka</dc:creator>
  <cp:lastModifiedBy>Jirka</cp:lastModifiedBy>
  <cp:revision>67</cp:revision>
  <dcterms:created xsi:type="dcterms:W3CDTF">2012-03-08T12:42:54Z</dcterms:created>
  <dcterms:modified xsi:type="dcterms:W3CDTF">2012-05-23T19:45:15Z</dcterms:modified>
</cp:coreProperties>
</file>