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75" r:id="rId2"/>
    <p:sldId id="276" r:id="rId3"/>
    <p:sldId id="256" r:id="rId4"/>
    <p:sldId id="286" r:id="rId5"/>
    <p:sldId id="292" r:id="rId6"/>
    <p:sldId id="283" r:id="rId7"/>
    <p:sldId id="290" r:id="rId8"/>
    <p:sldId id="287" r:id="rId9"/>
    <p:sldId id="288" r:id="rId10"/>
    <p:sldId id="289" r:id="rId11"/>
    <p:sldId id="291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2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-2866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8F447-E2E0-49E6-954F-D21C024F143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906C2-6F2C-459F-91A0-CBCE70E89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_15/3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Zátiší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Prezentace slouží k teoretickému seznámení žáků </a:t>
            </a:r>
            <a:r>
              <a:rPr lang="cs-CZ" dirty="0" err="1" smtClean="0"/>
              <a:t>II.stupně</a:t>
            </a:r>
            <a:r>
              <a:rPr lang="cs-CZ" dirty="0" smtClean="0"/>
              <a:t> s uměleckou tvorbou zátiší.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052736"/>
            <a:ext cx="7406640" cy="2016224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algn="ctr"/>
            <a:r>
              <a:rPr lang="cs-CZ" sz="11500" b="1" dirty="0" smtClean="0"/>
              <a:t>ZÁTIŠÍ</a:t>
            </a:r>
            <a:endParaRPr lang="cs-CZ" sz="1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5229200"/>
            <a:ext cx="7704856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Francisco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de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Zurbarán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:   Zátiší s hliněnými džbány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42" name="Picture 2" descr="http://upload.wikimedia.org/wikipedia/commons/0/0c/Bodeg%C3%B3n_de_recipientes_%28Zurbar%C3%A1n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2646" y="647522"/>
            <a:ext cx="7649834" cy="414963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6264696" cy="4893647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ZÁTIŠÍ</a:t>
            </a: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720977"/>
            <a:ext cx="58326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zobrazuje neživé předměty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8272" y="1772816"/>
            <a:ext cx="5836056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mohou být přírodního původu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(ovoce, 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zelenina, rostliny nebo přírodniny)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731572"/>
            <a:ext cx="58326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vyrobné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člověkem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(sklenice, dýmky aj.)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3422035"/>
            <a:ext cx="5832648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zátiší:  květinové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            ovocné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            lovecké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6264696" cy="600164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32656"/>
            <a:ext cx="5760640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nejstarší známá zátiší pocházejí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z nástěnných maleb v Pompejích a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Herkulaneu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338" name="Picture 2" descr="http://upload.wikimedia.org/wikipedia/commons/5/5c/Pompeii_the_last_day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772816"/>
            <a:ext cx="3633361" cy="4037067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7200800" cy="452431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ZÁTIŠÍ</a:t>
            </a: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720977"/>
            <a:ext cx="6552728" cy="30469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 zátiší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- záměrně aranžovaná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kompozice jednoho nebo více předmětů </a:t>
            </a: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používají se přibližně stejně velké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rekvizity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(například pomeranč,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banán, 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hroznové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víno)</a:t>
            </a:r>
          </a:p>
          <a:p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pozadí  -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neruší a nepoutá pozornost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upload.wikimedia.org/wikipedia/commons/1/1e/Alexander_Coosemans_Fr%C3%BCchtestillleben_mit_Hummer_und_Br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60648"/>
            <a:ext cx="7809676" cy="518457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187624" y="5805264"/>
            <a:ext cx="7776864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r>
              <a:rPr lang="pt-BR" sz="2400" b="1" dirty="0" smtClean="0">
                <a:solidFill>
                  <a:schemeClr val="bg2">
                    <a:lumMod val="25000"/>
                  </a:schemeClr>
                </a:solidFill>
              </a:rPr>
              <a:t>Alexander Coosemans: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pt-BR" sz="2400" b="1" dirty="0" smtClean="0">
                <a:solidFill>
                  <a:schemeClr val="bg2">
                    <a:lumMod val="25000"/>
                  </a:schemeClr>
                </a:solidFill>
              </a:rPr>
              <a:t>Ovocné zátiší s rakem a chlebem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upload.wikimedia.org/wikipedia/commons/b/b4/Pieter_Claesz_Stilleven_met_een_brandende_kaars_16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6281" y="188640"/>
            <a:ext cx="7594191" cy="532859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187624" y="5805264"/>
            <a:ext cx="7776864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Pieter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Claesz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upload.wikimedia.org/wikipedia/commons/9/99/Snyders%2C_Frans_-_Grapes%2C_Peaches_and_Quinces_in_a_Nic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1" y="260648"/>
            <a:ext cx="4437493" cy="612068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5796136" y="5905553"/>
            <a:ext cx="288032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Frans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Snyders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upload.wikimedia.org/wikipedia/commons/c/c1/Purkyne%2C_Karel_-_Sova_snezna.jpg"/>
          <p:cNvPicPr>
            <a:picLocks noChangeAspect="1" noChangeArrowheads="1"/>
          </p:cNvPicPr>
          <p:nvPr/>
        </p:nvPicPr>
        <p:blipFill>
          <a:blip r:embed="rId2" cstate="print"/>
          <a:srcRect l="3413" t="1260" r="2728" b="5501"/>
          <a:stretch>
            <a:fillRect/>
          </a:stretch>
        </p:blipFill>
        <p:spPr bwMode="auto">
          <a:xfrm>
            <a:off x="1331640" y="332656"/>
            <a:ext cx="3960440" cy="532859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6868" name="Picture 4" descr="http://upload.wikimedia.org/wikipedia/commons/6/67/Karel_Purkyne_Vilim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32656"/>
            <a:ext cx="2198274" cy="266429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5905852" y="3209568"/>
            <a:ext cx="288032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Karel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Purkyně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5847655"/>
            <a:ext cx="396044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Sova sněžná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855583"/>
            <a:ext cx="9217024" cy="2292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http://upload.wikimedia.org/wikipedia/commons/0/0c/Bodeg%C3%B3n_de_recipientes_%28Zurbar%C3%A1n%29.jpg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http://upload.wikimedia.org/wikipedia/commons/1/1e/Alexander_Coosemans_Fr%C3%BCchtestillleben_mit_Hummer_und_Brot.jpg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http://upload.wikimedia.org/wikipedia/commons/b/b4/Pieter_Claesz_Stilleven_met_een_brandende_kaars_1627.jpg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http://upload.wikimedia.org/wikipedia/commons/9/99/Snyders%2C_Frans_-_Grapes%2C_Peaches_and_Quinces_in_a_Niche.jpg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http://upload.wikimedia.org/wikipedia/commons/5/5c/Pompeii_the_last_day_1.jpg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http://upload.wikimedia.org/wikipedia/commons/c/c1/Purkyne%2C_Karel_-_Sova_snezna.jpg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http://upload.wikimedia.org/wikipedia/commons/6/67/Karel_Purkyne_Vilimek.jpg</a:t>
            </a:r>
            <a:endParaRPr lang="cs-CZ" sz="11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1736</TotalTime>
  <Words>198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Snímek 2</vt:lpstr>
      <vt:lpstr>ZÁTIŠÍ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 ŘECKA</dc:title>
  <dc:creator>Jirka</dc:creator>
  <cp:lastModifiedBy>Jirka</cp:lastModifiedBy>
  <cp:revision>287</cp:revision>
  <dcterms:created xsi:type="dcterms:W3CDTF">2012-03-21T20:35:40Z</dcterms:created>
  <dcterms:modified xsi:type="dcterms:W3CDTF">2013-03-26T19:52:44Z</dcterms:modified>
</cp:coreProperties>
</file>