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3" d="100"/>
          <a:sy n="73" d="100"/>
        </p:scale>
        <p:origin x="-106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VY_32_INOVACE_110_Fyzika_elektrické_ energie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přeměně elektrické energie v jiné 	druhy energie.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pohybová, světelná a tepelná energie.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6628" y="1700808"/>
            <a:ext cx="6027037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Elektrická energie k nám přichází z elektrárny.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8692" y="3102818"/>
            <a:ext cx="6027037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Elektrické spotřebiče přeměňují el. energii na jiné druhy energie.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0"/>
            <a:ext cx="602703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Přeměna elektrické energie v jiné druhy energie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86953" y="5611586"/>
            <a:ext cx="240735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pohybovou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77014" y="5088366"/>
            <a:ext cx="21196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světelnou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77014" y="4508372"/>
            <a:ext cx="21196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tepelnou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5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Přeměna elektrické energie v jiné druhy energie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5" y="1916832"/>
            <a:ext cx="36004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tepelnou energii: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16820"/>
            <a:ext cx="1512862" cy="145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16820"/>
            <a:ext cx="157003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 descr="C:\Users\administrator\AppData\Local\Microsoft\Windows\Temporary Internet Files\Content.IE5\AJGNQ1QY\MC900405974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317" y="4509120"/>
            <a:ext cx="866775" cy="86677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259905" y="3751152"/>
            <a:ext cx="164779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žehlička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3356992"/>
            <a:ext cx="309634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Elektrická kamna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37736" y="3100941"/>
            <a:ext cx="100450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Fén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4919"/>
            <a:ext cx="2683992" cy="5094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5" y="1916832"/>
            <a:ext cx="36004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světelnou energii: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0"/>
            <a:ext cx="602703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Přeměna elektrické energie v jiné druhy energie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 descr="C:\Users\administrator\AppData\Local\Microsoft\Windows\Temporary Internet Files\Content.IE5\GDCCHX81\MC900404041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1417" y="3789040"/>
            <a:ext cx="1552575" cy="183832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bdélník 6"/>
          <p:cNvSpPr/>
          <p:nvPr/>
        </p:nvSpPr>
        <p:spPr>
          <a:xfrm>
            <a:off x="755576" y="3252863"/>
            <a:ext cx="15841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žárovka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63882" y="4334225"/>
            <a:ext cx="15841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zářivka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25078" y="3235657"/>
            <a:ext cx="21710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LED dioda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108453" y="6295893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1441" y="3813261"/>
            <a:ext cx="2518332" cy="2616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2452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C:\Users\administrator\AppData\Local\Microsoft\Windows\Temporary Internet Files\Content.IE5\E7QN3PI0\MC900348961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252" y="1513587"/>
            <a:ext cx="1636395" cy="18529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5583" y="3732470"/>
            <a:ext cx="18510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9264" y="3815170"/>
            <a:ext cx="12033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5677" y="1916832"/>
            <a:ext cx="41044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pohybovou energii: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0"/>
            <a:ext cx="602703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Přeměna elektrické energie v jiné druhy energie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3729" y="2891174"/>
            <a:ext cx="15841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vrtačka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1039" y="2882043"/>
            <a:ext cx="111929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mixér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2992323"/>
            <a:ext cx="137897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větrák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Obrázek 9" descr="C:\Users\administrator\AppData\Local\Microsoft\Windows\Temporary Internet Files\Content.IE5\AJGNQ1QY\MC900292428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876501">
            <a:off x="-12608" y="4101778"/>
            <a:ext cx="2500620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740624"/>
            <a:ext cx="173037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128909" y="6371803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549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357" y="4085889"/>
            <a:ext cx="12033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1124744"/>
            <a:ext cx="756428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 obrázek ke správnému druhu energie: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 descr="C:\Users\administrator\AppData\Local\Microsoft\Windows\Temporary Internet Files\Content.IE5\AJGNQ1QY\MC900405974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0260" y="4566901"/>
            <a:ext cx="866775" cy="86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administrator\AppData\Local\Microsoft\Windows\Temporary Internet Files\Content.IE5\GDCCHX81\MC900404041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9396" y="3789040"/>
            <a:ext cx="1552575" cy="183832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bdélník 8"/>
          <p:cNvSpPr/>
          <p:nvPr/>
        </p:nvSpPr>
        <p:spPr>
          <a:xfrm>
            <a:off x="165676" y="2071125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pohybová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26930" y="2071125"/>
            <a:ext cx="156827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světelná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2061470"/>
            <a:ext cx="149053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tepelná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2158008" y="5559324"/>
            <a:ext cx="1656184" cy="1091668"/>
          </a:xfrm>
          <a:prstGeom prst="wedgeEllipseCallou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76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C 0.00607 -0.02268 0.00017 -0.0412 0.01441 -0.05903 C 0.01684 -0.06944 0.02239 -0.07708 0.02864 -0.08379 C 0.03264 -0.08819 0.03559 -0.0956 0.0401 -0.09907 C 0.05538 -0.11065 0.07291 -0.11227 0.0901 -0.11435 C 0.09687 -0.11504 0.1033 -0.11736 0.11007 -0.11805 C 0.12048 -0.11898 0.13107 -0.11944 0.14149 -0.12014 C 0.17083 -0.11852 0.19948 -0.11667 0.22864 -0.1125 C 0.23663 -0.10856 0.24444 -0.10486 0.25295 -0.10301 C 0.26267 -0.09861 0.26701 -0.09699 0.27725 -0.09537 C 0.28611 -0.09213 0.29392 -0.08796 0.30295 -0.08588 C 0.31337 -0.08009 0.32465 -0.07708 0.33576 -0.0743 C 0.34323 -0.06944 0.34722 -0.06829 0.35573 -0.06667 C 0.37205 -0.0581 0.38194 -0.05532 0.4 -0.05347 C 0.40521 -0.05162 0.40729 -0.05069 0.41302 -0.04954 C 0.42066 -0.04815 0.43576 -0.04583 0.43576 -0.04583 C 0.45486 -0.03657 0.49479 -0.04329 0.50868 -0.04375 C 0.51545 -0.04583 0.52517 -0.04815 0.53142 -0.05139 C 0.53698 -0.0544 0.54166 -0.05833 0.54722 -0.06111 C 0.55972 -0.07731 0.53871 -0.05139 0.56302 -0.0743 C 0.56857 -0.07963 0.57274 -0.08704 0.57864 -0.09143 C 0.58055 -0.09282 0.58264 -0.09375 0.58437 -0.09537 C 0.58785 -0.09838 0.59444 -0.10486 0.59444 -0.10486 C 0.59965 -0.11528 0.59427 -0.10602 0.60156 -0.11435 C 0.60642 -0.11991 0.61076 -0.12824 0.61441 -0.13518 C 0.61788 -0.14954 0.6158 -0.14305 0.62014 -0.1544 C 0.62187 -0.16366 0.62326 -0.17153 0.62725 -0.17917 C 0.63073 -0.21713 0.63073 -0.25486 0.62153 -0.29143 C 0.62031 -0.30116 0.61857 -0.30833 0.61857 -0.31805 " pathEditMode="relative" ptsTypes="ffffffffffffffffffffffffffffA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55556E-6 C -0.00624 0.00277 -0.01006 0.00763 -0.01579 0.01133 C -0.01979 0.01411 -0.02465 0.01434 -0.02864 0.01712 C -0.03593 0.02198 -0.04201 0.02777 -0.04999 0.03032 C -0.05746 0.03541 -0.06614 0.03888 -0.0743 0.04189 C -0.07829 0.04536 -0.08315 0.04606 -0.08715 0.04953 C -0.1026 0.06272 -0.12222 0.07152 -0.1401 0.07615 C -0.15381 0.07546 -0.1677 0.07546 -0.18142 0.0743 C -0.19236 0.07337 -0.20242 0.06434 -0.21284 0.06087 C -0.2217 0.05346 -0.2243 0.05184 -0.23281 0.04745 C -0.2401 0.03842 -0.23038 0.0493 -0.24149 0.04189 C -0.25902 0.03008 -0.23836 0.04004 -0.25138 0.03425 C -0.25763 0.02846 -0.26458 0.02337 -0.27152 0.01897 C -0.27291 0.01712 -0.27413 0.01481 -0.27569 0.01319 C -0.27708 0.0118 -0.27881 0.0111 -0.28003 0.00948 C -0.28263 0.00601 -0.28454 0.00138 -0.28715 -0.00209 C -0.28975 -0.01274 -0.28767 -0.00603 -0.29565 -0.02107 C -0.30138 -0.03195 -0.30451 -0.04468 -0.31006 -0.05533 C -0.31284 -0.07038 -0.30937 -0.05579 -0.31579 -0.07061 C -0.31857 -0.07686 -0.31736 -0.08218 -0.32152 -0.08774 C -0.32413 -0.10209 -0.32881 -0.11529 -0.33142 -0.12964 C -0.33472 -0.14746 -0.33524 -0.16552 -0.3401 -0.18288 C -0.34149 -0.19515 -0.34149 -0.19052 -0.34149 -0.1963 " pathEditMode="relative" ptsTypes="ffffffffffffffffffffff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18519E-6 C -0.06528 0.02408 -0.13298 0.01691 -0.2 0.01529 C -0.20364 0.01459 -0.21267 0.0139 -0.21719 0.01158 C -0.23107 0.00464 -0.24149 -0.01295 -0.25573 -0.01897 C -0.2566 -0.0199 -0.26094 -0.02522 -0.26146 -0.02661 C -0.26666 -0.03842 -0.25868 -0.02661 -0.2658 -0.0361 C -0.2691 -0.04976 -0.26684 -0.0442 -0.27153 -0.05323 C -0.275 -0.06805 -0.27031 -0.04976 -0.27569 -0.06457 C -0.27708 -0.06828 -0.27743 -0.0743 -0.27864 -0.078 C -0.28038 -0.08332 -0.28437 -0.09328 -0.28437 -0.09328 C -0.28646 -0.10462 -0.28785 -0.11619 -0.2901 -0.12754 C -0.29236 -0.1611 -0.29149 -0.14143 -0.29149 -0.18657 " pathEditMode="relative" ptsTypes="fffffffffff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/>
      <p:bldP spid="11" grpId="0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48" y="1124744"/>
            <a:ext cx="756428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jaký druh energie přeměňují elektrickou energii tyto přístroje – </a:t>
            </a:r>
            <a:r>
              <a:rPr lang="cs-CZ" sz="28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el. kamna, kulma,    </a:t>
            </a:r>
          </a:p>
          <a:p>
            <a:r>
              <a:rPr lang="cs-CZ" sz="2800" b="1" dirty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b="1" dirty="0" smtClean="0">
                <a:ln w="1905"/>
                <a:solidFill>
                  <a:schemeClr val="accent1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                        žehlička, fén?</a:t>
            </a:r>
            <a:endParaRPr lang="cs-CZ" sz="2800" b="1" cap="none" spc="0" dirty="0">
              <a:ln w="1905"/>
              <a:solidFill>
                <a:schemeClr val="accent1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39552" y="4015629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tepelnou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229811" y="4015629"/>
            <a:ext cx="219234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pohybovou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87495" y="4015629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světelnou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44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602703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05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939" y="47667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zdroje: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Microsoft Office - Klipart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539" y="270892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Vlastní zdroje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1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139952" y="1196752"/>
            <a:ext cx="3384376" cy="2736304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12919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4139952" y="1196752"/>
            <a:ext cx="3384376" cy="2736304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480523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132</TotalTime>
  <Words>155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venca</cp:lastModifiedBy>
  <cp:revision>37</cp:revision>
  <dcterms:created xsi:type="dcterms:W3CDTF">2013-05-25T08:35:18Z</dcterms:created>
  <dcterms:modified xsi:type="dcterms:W3CDTF">2013-06-28T21:00:57Z</dcterms:modified>
</cp:coreProperties>
</file>