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71" r:id="rId2"/>
    <p:sldId id="272" r:id="rId3"/>
    <p:sldId id="256" r:id="rId4"/>
    <p:sldId id="258" r:id="rId5"/>
    <p:sldId id="259" r:id="rId6"/>
    <p:sldId id="261" r:id="rId7"/>
    <p:sldId id="260" r:id="rId8"/>
    <p:sldId id="262" r:id="rId9"/>
    <p:sldId id="263" r:id="rId10"/>
    <p:sldId id="264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6699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445" y="-1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421FE44-F17A-4FE6-9572-3DA51CDDD75A}" type="doc">
      <dgm:prSet loTypeId="urn:microsoft.com/office/officeart/2005/8/layout/hList3" loCatId="list" qsTypeId="urn:microsoft.com/office/officeart/2005/8/quickstyle/simple1" qsCatId="simple" csTypeId="urn:microsoft.com/office/officeart/2005/8/colors/accent1_2" csCatId="accent1" phldr="1"/>
      <dgm:spPr>
        <a:scene3d>
          <a:camera prst="orthographicFront">
            <a:rot lat="0" lon="0" rev="0"/>
          </a:camera>
          <a:lightRig rig="glow" dir="t">
            <a:rot lat="0" lon="0" rev="4800000"/>
          </a:lightRig>
        </a:scene3d>
      </dgm:spPr>
      <dgm:t>
        <a:bodyPr/>
        <a:lstStyle/>
        <a:p>
          <a:endParaRPr lang="cs-CZ"/>
        </a:p>
      </dgm:t>
    </dgm:pt>
    <dgm:pt modelId="{74ED15D8-475C-439D-8151-7711E6E31572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r>
            <a:rPr lang="cs-CZ" sz="2800" b="1" dirty="0" smtClean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rPr>
            <a:t>Podstatná jména </a:t>
          </a:r>
          <a:r>
            <a:rPr lang="cs-CZ" sz="2800" b="1" u="sng" dirty="0" smtClean="0">
              <a:solidFill>
                <a:srgbClr val="FFFF0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rPr>
            <a:t>pomnožná</a:t>
          </a:r>
          <a:endParaRPr lang="cs-CZ" sz="2800" b="1" u="sng" dirty="0">
            <a:solidFill>
              <a:srgbClr val="FFFF00"/>
            </a:soli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a:endParaRPr>
        </a:p>
      </dgm:t>
    </dgm:pt>
    <dgm:pt modelId="{FD1F8B0D-FF7B-4FC0-BD45-577B60DA8165}" type="parTrans" cxnId="{3557B7C6-5914-4FCD-A49B-A8D3E4311251}">
      <dgm:prSet/>
      <dgm:spPr/>
      <dgm:t>
        <a:bodyPr/>
        <a:lstStyle/>
        <a:p>
          <a:endParaRPr lang="cs-CZ"/>
        </a:p>
      </dgm:t>
    </dgm:pt>
    <dgm:pt modelId="{8BFB3FBB-4AF3-4DA7-8836-5335010A96F4}" type="sibTrans" cxnId="{3557B7C6-5914-4FCD-A49B-A8D3E4311251}">
      <dgm:prSet/>
      <dgm:spPr/>
      <dgm:t>
        <a:bodyPr/>
        <a:lstStyle/>
        <a:p>
          <a:endParaRPr lang="cs-CZ"/>
        </a:p>
      </dgm:t>
    </dgm:pt>
    <dgm:pt modelId="{DC28C8C1-7670-4451-A8D6-B1DADA046705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pPr algn="l"/>
          <a:r>
            <a:rPr lang="cs-CZ" sz="2800" b="1" dirty="0" smtClean="0">
              <a:solidFill>
                <a:srgbClr val="FFFF0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rPr>
            <a:t>dveře</a:t>
          </a:r>
        </a:p>
        <a:p>
          <a:pPr algn="l"/>
          <a:r>
            <a:rPr lang="cs-CZ" sz="2800" b="1" dirty="0" smtClean="0">
              <a:solidFill>
                <a:srgbClr val="FFFF0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rPr>
            <a:t>záda</a:t>
          </a:r>
        </a:p>
        <a:p>
          <a:pPr algn="l"/>
          <a:r>
            <a:rPr lang="cs-CZ" sz="2800" b="1" dirty="0" smtClean="0">
              <a:solidFill>
                <a:srgbClr val="FFFF0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rPr>
            <a:t>housle</a:t>
          </a:r>
        </a:p>
        <a:p>
          <a:pPr algn="l"/>
          <a:r>
            <a:rPr lang="cs-CZ" sz="2800" b="1" dirty="0" smtClean="0">
              <a:solidFill>
                <a:srgbClr val="FFFF0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rPr>
            <a:t>Hradčany</a:t>
          </a:r>
        </a:p>
        <a:p>
          <a:pPr algn="l"/>
          <a:r>
            <a:rPr lang="cs-CZ" sz="2800" b="1" dirty="0" smtClean="0">
              <a:solidFill>
                <a:srgbClr val="FFFF0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rPr>
            <a:t>narozeniny</a:t>
          </a:r>
          <a:endParaRPr lang="cs-CZ" sz="2800" b="1" dirty="0">
            <a:solidFill>
              <a:srgbClr val="FFFF00"/>
            </a:soli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a:endParaRPr>
        </a:p>
      </dgm:t>
    </dgm:pt>
    <dgm:pt modelId="{223C4340-510C-429E-941F-C437B0C60E0E}" type="parTrans" cxnId="{57FD5FB9-9ED0-46F4-93D1-2E59200D1838}">
      <dgm:prSet/>
      <dgm:spPr/>
      <dgm:t>
        <a:bodyPr/>
        <a:lstStyle/>
        <a:p>
          <a:endParaRPr lang="cs-CZ"/>
        </a:p>
      </dgm:t>
    </dgm:pt>
    <dgm:pt modelId="{48E45798-4E66-49BB-9588-CFE7274DAEC3}" type="sibTrans" cxnId="{57FD5FB9-9ED0-46F4-93D1-2E59200D1838}">
      <dgm:prSet/>
      <dgm:spPr/>
      <dgm:t>
        <a:bodyPr/>
        <a:lstStyle/>
        <a:p>
          <a:endParaRPr lang="cs-CZ"/>
        </a:p>
      </dgm:t>
    </dgm:pt>
    <dgm:pt modelId="{D3AE248A-D4F8-493D-8278-C6AC57A920C7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pPr algn="l"/>
          <a:endParaRPr lang="cs-CZ" sz="2800" b="1" dirty="0" smtClean="0"/>
        </a:p>
        <a:p>
          <a:pPr algn="l"/>
          <a:r>
            <a:rPr lang="cs-CZ" sz="2800" b="1" dirty="0" smtClean="0"/>
            <a:t>Mají</a:t>
          </a:r>
          <a:r>
            <a:rPr lang="cs-CZ" sz="2800" dirty="0" smtClean="0"/>
            <a:t> </a:t>
          </a:r>
          <a:r>
            <a:rPr lang="cs-CZ" sz="2800" b="1" dirty="0" smtClean="0">
              <a:solidFill>
                <a:srgbClr val="FFFF00"/>
              </a:solidFill>
            </a:rPr>
            <a:t>pouze tvary </a:t>
          </a:r>
          <a:r>
            <a:rPr lang="cs-CZ" sz="2800" b="1" u="sng" dirty="0" smtClean="0">
              <a:solidFill>
                <a:srgbClr val="FFFF0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rPr>
            <a:t>množného čísla</a:t>
          </a:r>
          <a:r>
            <a:rPr lang="cs-CZ" sz="2800" b="0" u="none" dirty="0" smtClean="0">
              <a:solidFill>
                <a:srgbClr val="FFFF00"/>
              </a:solidFill>
            </a:rPr>
            <a:t>, </a:t>
          </a:r>
          <a:r>
            <a:rPr lang="cs-CZ" sz="2800" b="1" u="none" dirty="0" smtClean="0">
              <a:solidFill>
                <a:schemeClr val="bg1"/>
              </a:solidFill>
            </a:rPr>
            <a:t>označují jimi i jednu věc.</a:t>
          </a:r>
        </a:p>
        <a:p>
          <a:pPr algn="l"/>
          <a:r>
            <a:rPr lang="cs-CZ" sz="2800" b="1" u="none" dirty="0" smtClean="0">
              <a:solidFill>
                <a:schemeClr val="bg1"/>
              </a:solidFill>
            </a:rPr>
            <a:t>Při skloňování mají </a:t>
          </a:r>
          <a:r>
            <a:rPr lang="cs-CZ" sz="2800" b="1" u="none" dirty="0" smtClean="0">
              <a:solidFill>
                <a:srgbClr val="FFFF00"/>
              </a:solidFill>
            </a:rPr>
            <a:t>pouze koncovku </a:t>
          </a:r>
          <a:r>
            <a:rPr lang="cs-CZ" sz="2800" b="1" u="sng" dirty="0" smtClean="0">
              <a:solidFill>
                <a:srgbClr val="FFFF00"/>
              </a:solidFill>
              <a:effectLst>
                <a:outerShdw blurRad="50800" dist="38100" algn="l" rotWithShape="0">
                  <a:prstClr val="black">
                    <a:alpha val="40000"/>
                  </a:prstClr>
                </a:outerShdw>
              </a:effectLst>
            </a:rPr>
            <a:t>množného čísla</a:t>
          </a:r>
          <a:r>
            <a:rPr lang="cs-CZ" sz="2800" b="1" u="none" dirty="0" smtClean="0">
              <a:solidFill>
                <a:schemeClr val="bg1"/>
              </a:solidFill>
            </a:rPr>
            <a:t>.</a:t>
          </a:r>
        </a:p>
        <a:p>
          <a:pPr algn="l"/>
          <a:endParaRPr lang="cs-CZ" sz="2800" b="1" u="none" dirty="0" smtClean="0">
            <a:solidFill>
              <a:schemeClr val="bg1"/>
            </a:solidFill>
          </a:endParaRPr>
        </a:p>
        <a:p>
          <a:pPr algn="l"/>
          <a:endParaRPr lang="cs-CZ" sz="2800" b="1" u="none" dirty="0" smtClean="0">
            <a:solidFill>
              <a:schemeClr val="bg1"/>
            </a:solidFill>
          </a:endParaRPr>
        </a:p>
      </dgm:t>
    </dgm:pt>
    <dgm:pt modelId="{CE46D527-D528-45F4-AFC5-9F20A4E37207}" type="parTrans" cxnId="{30E75D2D-74C3-4AE8-AD33-160326E09827}">
      <dgm:prSet/>
      <dgm:spPr/>
      <dgm:t>
        <a:bodyPr/>
        <a:lstStyle/>
        <a:p>
          <a:endParaRPr lang="cs-CZ"/>
        </a:p>
      </dgm:t>
    </dgm:pt>
    <dgm:pt modelId="{5F955C47-BAEA-4C37-A3E7-B911C180F2B4}" type="sibTrans" cxnId="{30E75D2D-74C3-4AE8-AD33-160326E09827}">
      <dgm:prSet/>
      <dgm:spPr/>
      <dgm:t>
        <a:bodyPr/>
        <a:lstStyle/>
        <a:p>
          <a:endParaRPr lang="cs-CZ"/>
        </a:p>
      </dgm:t>
    </dgm:pt>
    <dgm:pt modelId="{5C4F64D1-E92C-4E0D-9AD8-85543AF3401D}" type="pres">
      <dgm:prSet presAssocID="{5421FE44-F17A-4FE6-9572-3DA51CDDD75A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88E9AC9-F8FA-4939-B924-807531E5D24D}" type="pres">
      <dgm:prSet presAssocID="{74ED15D8-475C-439D-8151-7711E6E31572}" presName="roof" presStyleLbl="dkBgShp" presStyleIdx="0" presStyleCnt="2"/>
      <dgm:spPr/>
      <dgm:t>
        <a:bodyPr/>
        <a:lstStyle/>
        <a:p>
          <a:endParaRPr lang="cs-CZ"/>
        </a:p>
      </dgm:t>
    </dgm:pt>
    <dgm:pt modelId="{7175FA23-99E9-482A-A7FC-14C5AC848302}" type="pres">
      <dgm:prSet presAssocID="{74ED15D8-475C-439D-8151-7711E6E31572}" presName="pillars" presStyleCnt="0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</dgm:pt>
    <dgm:pt modelId="{96774AC5-259B-4421-B574-8969CBA3F9B1}" type="pres">
      <dgm:prSet presAssocID="{74ED15D8-475C-439D-8151-7711E6E31572}" presName="pillar1" presStyleLbl="node1" presStyleIdx="0" presStyleCnt="2" custScaleX="11754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40647AA-930D-484B-9D4F-1947C5748BC5}" type="pres">
      <dgm:prSet presAssocID="{D3AE248A-D4F8-493D-8278-C6AC57A920C7}" presName="pillarX" presStyleLbl="node1" presStyleIdx="1" presStyleCnt="2" custScaleX="231845" custLinFactNeighborX="48" custLinFactNeighborY="-13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081A842-0F4A-4C44-BD75-8A5946D02F50}" type="pres">
      <dgm:prSet presAssocID="{74ED15D8-475C-439D-8151-7711E6E31572}" presName="base" presStyleLbl="dkBgShp" presStyleIdx="1" presStyleCnt="2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</dgm:pt>
  </dgm:ptLst>
  <dgm:cxnLst>
    <dgm:cxn modelId="{28D27FD7-BAF8-4F54-9895-BB00B65BBF50}" type="presOf" srcId="{5421FE44-F17A-4FE6-9572-3DA51CDDD75A}" destId="{5C4F64D1-E92C-4E0D-9AD8-85543AF3401D}" srcOrd="0" destOrd="0" presId="urn:microsoft.com/office/officeart/2005/8/layout/hList3"/>
    <dgm:cxn modelId="{B57B0139-FB73-4EE0-A017-7F9696C96177}" type="presOf" srcId="{DC28C8C1-7670-4451-A8D6-B1DADA046705}" destId="{96774AC5-259B-4421-B574-8969CBA3F9B1}" srcOrd="0" destOrd="0" presId="urn:microsoft.com/office/officeart/2005/8/layout/hList3"/>
    <dgm:cxn modelId="{ACEB92DB-1839-4048-B469-E805AF98DA70}" type="presOf" srcId="{74ED15D8-475C-439D-8151-7711E6E31572}" destId="{B88E9AC9-F8FA-4939-B924-807531E5D24D}" srcOrd="0" destOrd="0" presId="urn:microsoft.com/office/officeart/2005/8/layout/hList3"/>
    <dgm:cxn modelId="{57FD5FB9-9ED0-46F4-93D1-2E59200D1838}" srcId="{74ED15D8-475C-439D-8151-7711E6E31572}" destId="{DC28C8C1-7670-4451-A8D6-B1DADA046705}" srcOrd="0" destOrd="0" parTransId="{223C4340-510C-429E-941F-C437B0C60E0E}" sibTransId="{48E45798-4E66-49BB-9588-CFE7274DAEC3}"/>
    <dgm:cxn modelId="{3557B7C6-5914-4FCD-A49B-A8D3E4311251}" srcId="{5421FE44-F17A-4FE6-9572-3DA51CDDD75A}" destId="{74ED15D8-475C-439D-8151-7711E6E31572}" srcOrd="0" destOrd="0" parTransId="{FD1F8B0D-FF7B-4FC0-BD45-577B60DA8165}" sibTransId="{8BFB3FBB-4AF3-4DA7-8836-5335010A96F4}"/>
    <dgm:cxn modelId="{30E75D2D-74C3-4AE8-AD33-160326E09827}" srcId="{74ED15D8-475C-439D-8151-7711E6E31572}" destId="{D3AE248A-D4F8-493D-8278-C6AC57A920C7}" srcOrd="1" destOrd="0" parTransId="{CE46D527-D528-45F4-AFC5-9F20A4E37207}" sibTransId="{5F955C47-BAEA-4C37-A3E7-B911C180F2B4}"/>
    <dgm:cxn modelId="{A07FCB2C-6FA8-404A-ACFD-08534B10C823}" type="presOf" srcId="{D3AE248A-D4F8-493D-8278-C6AC57A920C7}" destId="{A40647AA-930D-484B-9D4F-1947C5748BC5}" srcOrd="0" destOrd="0" presId="urn:microsoft.com/office/officeart/2005/8/layout/hList3"/>
    <dgm:cxn modelId="{A6B97FE1-B1B6-4785-8CC7-9B88D4C6DCED}" type="presParOf" srcId="{5C4F64D1-E92C-4E0D-9AD8-85543AF3401D}" destId="{B88E9AC9-F8FA-4939-B924-807531E5D24D}" srcOrd="0" destOrd="0" presId="urn:microsoft.com/office/officeart/2005/8/layout/hList3"/>
    <dgm:cxn modelId="{E6BACB39-6BB3-4B72-AA60-7B73EC74611A}" type="presParOf" srcId="{5C4F64D1-E92C-4E0D-9AD8-85543AF3401D}" destId="{7175FA23-99E9-482A-A7FC-14C5AC848302}" srcOrd="1" destOrd="0" presId="urn:microsoft.com/office/officeart/2005/8/layout/hList3"/>
    <dgm:cxn modelId="{E24237A4-04E8-4FF7-BE45-5C18DFD8384B}" type="presParOf" srcId="{7175FA23-99E9-482A-A7FC-14C5AC848302}" destId="{96774AC5-259B-4421-B574-8969CBA3F9B1}" srcOrd="0" destOrd="0" presId="urn:microsoft.com/office/officeart/2005/8/layout/hList3"/>
    <dgm:cxn modelId="{64BB7E94-565E-43F6-B51B-E578AF29438E}" type="presParOf" srcId="{7175FA23-99E9-482A-A7FC-14C5AC848302}" destId="{A40647AA-930D-484B-9D4F-1947C5748BC5}" srcOrd="1" destOrd="0" presId="urn:microsoft.com/office/officeart/2005/8/layout/hList3"/>
    <dgm:cxn modelId="{E0B3AF58-435B-4539-A101-280D0D506CDE}" type="presParOf" srcId="{5C4F64D1-E92C-4E0D-9AD8-85543AF3401D}" destId="{0081A842-0F4A-4C44-BD75-8A5946D02F50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421FE44-F17A-4FE6-9572-3DA51CDDD75A}" type="doc">
      <dgm:prSet loTypeId="urn:microsoft.com/office/officeart/2005/8/layout/hList3" loCatId="list" qsTypeId="urn:microsoft.com/office/officeart/2005/8/quickstyle/simple1" qsCatId="simple" csTypeId="urn:microsoft.com/office/officeart/2005/8/colors/accent1_2" csCatId="accent1" phldr="1"/>
      <dgm:spPr>
        <a:scene3d>
          <a:camera prst="orthographicFront">
            <a:rot lat="0" lon="0" rev="0"/>
          </a:camera>
          <a:lightRig rig="glow" dir="t">
            <a:rot lat="0" lon="0" rev="4800000"/>
          </a:lightRig>
        </a:scene3d>
      </dgm:spPr>
      <dgm:t>
        <a:bodyPr/>
        <a:lstStyle/>
        <a:p>
          <a:endParaRPr lang="cs-CZ"/>
        </a:p>
      </dgm:t>
    </dgm:pt>
    <dgm:pt modelId="{74ED15D8-475C-439D-8151-7711E6E31572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r>
            <a:rPr lang="cs-CZ" sz="2800" b="1" dirty="0" smtClean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rPr>
            <a:t>Podstatná jména </a:t>
          </a:r>
          <a:r>
            <a:rPr lang="cs-CZ" sz="2800" b="1" u="sng" dirty="0" smtClean="0">
              <a:solidFill>
                <a:srgbClr val="FFFF0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rPr>
            <a:t>hromadná</a:t>
          </a:r>
          <a:endParaRPr lang="cs-CZ" sz="2800" b="1" u="sng" dirty="0">
            <a:solidFill>
              <a:srgbClr val="FFFF00"/>
            </a:soli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a:endParaRPr>
        </a:p>
      </dgm:t>
    </dgm:pt>
    <dgm:pt modelId="{FD1F8B0D-FF7B-4FC0-BD45-577B60DA8165}" type="parTrans" cxnId="{3557B7C6-5914-4FCD-A49B-A8D3E4311251}">
      <dgm:prSet/>
      <dgm:spPr/>
      <dgm:t>
        <a:bodyPr/>
        <a:lstStyle/>
        <a:p>
          <a:endParaRPr lang="cs-CZ"/>
        </a:p>
      </dgm:t>
    </dgm:pt>
    <dgm:pt modelId="{8BFB3FBB-4AF3-4DA7-8836-5335010A96F4}" type="sibTrans" cxnId="{3557B7C6-5914-4FCD-A49B-A8D3E4311251}">
      <dgm:prSet/>
      <dgm:spPr/>
      <dgm:t>
        <a:bodyPr/>
        <a:lstStyle/>
        <a:p>
          <a:endParaRPr lang="cs-CZ"/>
        </a:p>
      </dgm:t>
    </dgm:pt>
    <dgm:pt modelId="{DC28C8C1-7670-4451-A8D6-B1DADA046705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pPr algn="l"/>
          <a:r>
            <a:rPr lang="cs-CZ" sz="2800" b="1" dirty="0" smtClean="0">
              <a:solidFill>
                <a:srgbClr val="FFFF0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rPr>
            <a:t>zrní</a:t>
          </a:r>
        </a:p>
        <a:p>
          <a:pPr algn="l"/>
          <a:r>
            <a:rPr lang="cs-CZ" sz="2800" b="1" dirty="0" smtClean="0">
              <a:solidFill>
                <a:srgbClr val="FFFF0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rPr>
            <a:t>loďstvo</a:t>
          </a:r>
        </a:p>
        <a:p>
          <a:pPr algn="l"/>
          <a:r>
            <a:rPr lang="cs-CZ" sz="2800" b="1" dirty="0" smtClean="0">
              <a:solidFill>
                <a:srgbClr val="FFFF0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rPr>
            <a:t>obyvatelstvo</a:t>
          </a:r>
        </a:p>
        <a:p>
          <a:pPr algn="l"/>
          <a:r>
            <a:rPr lang="cs-CZ" sz="2800" b="1" dirty="0" smtClean="0">
              <a:solidFill>
                <a:srgbClr val="FFFF0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rPr>
            <a:t>hmyz</a:t>
          </a:r>
        </a:p>
        <a:p>
          <a:pPr algn="l"/>
          <a:r>
            <a:rPr lang="cs-CZ" sz="2800" b="1" dirty="0" smtClean="0">
              <a:solidFill>
                <a:srgbClr val="FFFF0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rPr>
            <a:t>prádlo</a:t>
          </a:r>
          <a:endParaRPr lang="cs-CZ" sz="2800" b="1" dirty="0">
            <a:solidFill>
              <a:srgbClr val="FFFF00"/>
            </a:soli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a:endParaRPr>
        </a:p>
      </dgm:t>
    </dgm:pt>
    <dgm:pt modelId="{223C4340-510C-429E-941F-C437B0C60E0E}" type="parTrans" cxnId="{57FD5FB9-9ED0-46F4-93D1-2E59200D1838}">
      <dgm:prSet/>
      <dgm:spPr/>
      <dgm:t>
        <a:bodyPr/>
        <a:lstStyle/>
        <a:p>
          <a:endParaRPr lang="cs-CZ"/>
        </a:p>
      </dgm:t>
    </dgm:pt>
    <dgm:pt modelId="{48E45798-4E66-49BB-9588-CFE7274DAEC3}" type="sibTrans" cxnId="{57FD5FB9-9ED0-46F4-93D1-2E59200D1838}">
      <dgm:prSet/>
      <dgm:spPr/>
      <dgm:t>
        <a:bodyPr/>
        <a:lstStyle/>
        <a:p>
          <a:endParaRPr lang="cs-CZ"/>
        </a:p>
      </dgm:t>
    </dgm:pt>
    <dgm:pt modelId="{D3AE248A-D4F8-493D-8278-C6AC57A920C7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pPr algn="l"/>
          <a:endParaRPr lang="cs-CZ" sz="2800" b="1" dirty="0" smtClean="0"/>
        </a:p>
        <a:p>
          <a:pPr algn="l"/>
          <a:endParaRPr lang="cs-CZ" sz="2800" b="1" dirty="0" smtClean="0"/>
        </a:p>
        <a:p>
          <a:pPr algn="l"/>
          <a:r>
            <a:rPr lang="cs-CZ" sz="2800" b="1" dirty="0" smtClean="0"/>
            <a:t>Mají</a:t>
          </a:r>
          <a:r>
            <a:rPr lang="cs-CZ" sz="2800" dirty="0" smtClean="0"/>
            <a:t> </a:t>
          </a:r>
          <a:r>
            <a:rPr lang="cs-CZ" sz="2800" b="1" dirty="0" smtClean="0">
              <a:solidFill>
                <a:srgbClr val="FFFF00"/>
              </a:solidFill>
            </a:rPr>
            <a:t>pouze tvary </a:t>
          </a:r>
          <a:r>
            <a:rPr lang="cs-CZ" sz="2800" b="1" u="sng" dirty="0" smtClean="0">
              <a:solidFill>
                <a:srgbClr val="FFFF0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rPr>
            <a:t>jednotného čísla</a:t>
          </a:r>
          <a:r>
            <a:rPr lang="cs-CZ" sz="2800" b="0" u="none" dirty="0" smtClean="0">
              <a:solidFill>
                <a:srgbClr val="FFFF00"/>
              </a:solidFill>
            </a:rPr>
            <a:t>, </a:t>
          </a:r>
          <a:r>
            <a:rPr lang="cs-CZ" sz="2800" b="1" u="none" dirty="0" smtClean="0">
              <a:solidFill>
                <a:schemeClr val="bg1"/>
              </a:solidFill>
            </a:rPr>
            <a:t>označují jimi větší množství věcí, jevů stejného </a:t>
          </a:r>
          <a:r>
            <a:rPr lang="cs-CZ" sz="2800" b="1" u="none" dirty="0" smtClean="0">
              <a:solidFill>
                <a:schemeClr val="bg1"/>
              </a:solidFill>
            </a:rPr>
            <a:t>druhu. Při </a:t>
          </a:r>
          <a:r>
            <a:rPr lang="cs-CZ" sz="2800" b="1" u="none" dirty="0" smtClean="0">
              <a:solidFill>
                <a:schemeClr val="bg1"/>
              </a:solidFill>
            </a:rPr>
            <a:t>skloňování mají </a:t>
          </a:r>
          <a:r>
            <a:rPr lang="cs-CZ" sz="2800" b="1" u="none" dirty="0" smtClean="0">
              <a:solidFill>
                <a:srgbClr val="FFFF00"/>
              </a:solidFill>
            </a:rPr>
            <a:t>pouze koncovku </a:t>
          </a:r>
          <a:r>
            <a:rPr lang="cs-CZ" sz="2800" b="1" u="sng" dirty="0" smtClean="0">
              <a:solidFill>
                <a:srgbClr val="FFFF00"/>
              </a:solidFill>
              <a:effectLst>
                <a:outerShdw blurRad="50800" dist="38100" algn="l" rotWithShape="0">
                  <a:prstClr val="black">
                    <a:alpha val="40000"/>
                  </a:prstClr>
                </a:outerShdw>
              </a:effectLst>
            </a:rPr>
            <a:t>jednotného čísla</a:t>
          </a:r>
          <a:r>
            <a:rPr lang="cs-CZ" sz="2800" b="1" u="none" dirty="0" smtClean="0">
              <a:solidFill>
                <a:srgbClr val="FFFF00"/>
              </a:solidFill>
            </a:rPr>
            <a:t>.</a:t>
          </a:r>
        </a:p>
        <a:p>
          <a:pPr algn="l"/>
          <a:endParaRPr lang="cs-CZ" sz="2800" b="1" u="none" dirty="0" smtClean="0">
            <a:solidFill>
              <a:schemeClr val="bg1"/>
            </a:solidFill>
          </a:endParaRPr>
        </a:p>
        <a:p>
          <a:pPr algn="l"/>
          <a:endParaRPr lang="cs-CZ" sz="2800" b="1" dirty="0">
            <a:solidFill>
              <a:schemeClr val="bg1"/>
            </a:solidFill>
          </a:endParaRPr>
        </a:p>
      </dgm:t>
    </dgm:pt>
    <dgm:pt modelId="{CE46D527-D528-45F4-AFC5-9F20A4E37207}" type="parTrans" cxnId="{30E75D2D-74C3-4AE8-AD33-160326E09827}">
      <dgm:prSet/>
      <dgm:spPr/>
      <dgm:t>
        <a:bodyPr/>
        <a:lstStyle/>
        <a:p>
          <a:endParaRPr lang="cs-CZ"/>
        </a:p>
      </dgm:t>
    </dgm:pt>
    <dgm:pt modelId="{5F955C47-BAEA-4C37-A3E7-B911C180F2B4}" type="sibTrans" cxnId="{30E75D2D-74C3-4AE8-AD33-160326E09827}">
      <dgm:prSet/>
      <dgm:spPr/>
      <dgm:t>
        <a:bodyPr/>
        <a:lstStyle/>
        <a:p>
          <a:endParaRPr lang="cs-CZ"/>
        </a:p>
      </dgm:t>
    </dgm:pt>
    <dgm:pt modelId="{5C4F64D1-E92C-4E0D-9AD8-85543AF3401D}" type="pres">
      <dgm:prSet presAssocID="{5421FE44-F17A-4FE6-9572-3DA51CDDD75A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88E9AC9-F8FA-4939-B924-807531E5D24D}" type="pres">
      <dgm:prSet presAssocID="{74ED15D8-475C-439D-8151-7711E6E31572}" presName="roof" presStyleLbl="dkBgShp" presStyleIdx="0" presStyleCnt="2" custLinFactNeighborX="1075"/>
      <dgm:spPr/>
      <dgm:t>
        <a:bodyPr/>
        <a:lstStyle/>
        <a:p>
          <a:endParaRPr lang="cs-CZ"/>
        </a:p>
      </dgm:t>
    </dgm:pt>
    <dgm:pt modelId="{7175FA23-99E9-482A-A7FC-14C5AC848302}" type="pres">
      <dgm:prSet presAssocID="{74ED15D8-475C-439D-8151-7711E6E31572}" presName="pillars" presStyleCnt="0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</dgm:pt>
    <dgm:pt modelId="{96774AC5-259B-4421-B574-8969CBA3F9B1}" type="pres">
      <dgm:prSet presAssocID="{74ED15D8-475C-439D-8151-7711E6E31572}" presName="pillar1" presStyleLbl="node1" presStyleIdx="0" presStyleCnt="2" custScaleX="13756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40647AA-930D-484B-9D4F-1947C5748BC5}" type="pres">
      <dgm:prSet presAssocID="{D3AE248A-D4F8-493D-8278-C6AC57A920C7}" presName="pillarX" presStyleLbl="node1" presStyleIdx="1" presStyleCnt="2" custScaleX="231845" custLinFactNeighborX="48" custLinFactNeighborY="-13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081A842-0F4A-4C44-BD75-8A5946D02F50}" type="pres">
      <dgm:prSet presAssocID="{74ED15D8-475C-439D-8151-7711E6E31572}" presName="base" presStyleLbl="dkBgShp" presStyleIdx="1" presStyleCnt="2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</dgm:pt>
  </dgm:ptLst>
  <dgm:cxnLst>
    <dgm:cxn modelId="{C7480E38-60F9-428B-9DAD-17FEB8D61552}" type="presOf" srcId="{74ED15D8-475C-439D-8151-7711E6E31572}" destId="{B88E9AC9-F8FA-4939-B924-807531E5D24D}" srcOrd="0" destOrd="0" presId="urn:microsoft.com/office/officeart/2005/8/layout/hList3"/>
    <dgm:cxn modelId="{07FAB304-DE0F-4178-BC62-CC1ECC86FFCC}" type="presOf" srcId="{D3AE248A-D4F8-493D-8278-C6AC57A920C7}" destId="{A40647AA-930D-484B-9D4F-1947C5748BC5}" srcOrd="0" destOrd="0" presId="urn:microsoft.com/office/officeart/2005/8/layout/hList3"/>
    <dgm:cxn modelId="{57FD5FB9-9ED0-46F4-93D1-2E59200D1838}" srcId="{74ED15D8-475C-439D-8151-7711E6E31572}" destId="{DC28C8C1-7670-4451-A8D6-B1DADA046705}" srcOrd="0" destOrd="0" parTransId="{223C4340-510C-429E-941F-C437B0C60E0E}" sibTransId="{48E45798-4E66-49BB-9588-CFE7274DAEC3}"/>
    <dgm:cxn modelId="{70230108-EF5D-4A3B-B624-9EA888B8AF8D}" type="presOf" srcId="{5421FE44-F17A-4FE6-9572-3DA51CDDD75A}" destId="{5C4F64D1-E92C-4E0D-9AD8-85543AF3401D}" srcOrd="0" destOrd="0" presId="urn:microsoft.com/office/officeart/2005/8/layout/hList3"/>
    <dgm:cxn modelId="{615C92E1-16BE-44C7-9E97-1B8BC4F108C4}" type="presOf" srcId="{DC28C8C1-7670-4451-A8D6-B1DADA046705}" destId="{96774AC5-259B-4421-B574-8969CBA3F9B1}" srcOrd="0" destOrd="0" presId="urn:microsoft.com/office/officeart/2005/8/layout/hList3"/>
    <dgm:cxn modelId="{3557B7C6-5914-4FCD-A49B-A8D3E4311251}" srcId="{5421FE44-F17A-4FE6-9572-3DA51CDDD75A}" destId="{74ED15D8-475C-439D-8151-7711E6E31572}" srcOrd="0" destOrd="0" parTransId="{FD1F8B0D-FF7B-4FC0-BD45-577B60DA8165}" sibTransId="{8BFB3FBB-4AF3-4DA7-8836-5335010A96F4}"/>
    <dgm:cxn modelId="{30E75D2D-74C3-4AE8-AD33-160326E09827}" srcId="{74ED15D8-475C-439D-8151-7711E6E31572}" destId="{D3AE248A-D4F8-493D-8278-C6AC57A920C7}" srcOrd="1" destOrd="0" parTransId="{CE46D527-D528-45F4-AFC5-9F20A4E37207}" sibTransId="{5F955C47-BAEA-4C37-A3E7-B911C180F2B4}"/>
    <dgm:cxn modelId="{FF29EAB8-0C59-42D5-BD1D-7C44F9277CDC}" type="presParOf" srcId="{5C4F64D1-E92C-4E0D-9AD8-85543AF3401D}" destId="{B88E9AC9-F8FA-4939-B924-807531E5D24D}" srcOrd="0" destOrd="0" presId="urn:microsoft.com/office/officeart/2005/8/layout/hList3"/>
    <dgm:cxn modelId="{C1D858BF-7279-49B5-AFCD-64E5B6738F6B}" type="presParOf" srcId="{5C4F64D1-E92C-4E0D-9AD8-85543AF3401D}" destId="{7175FA23-99E9-482A-A7FC-14C5AC848302}" srcOrd="1" destOrd="0" presId="urn:microsoft.com/office/officeart/2005/8/layout/hList3"/>
    <dgm:cxn modelId="{729597AD-1B80-46F9-8BB7-66AAD1D449D0}" type="presParOf" srcId="{7175FA23-99E9-482A-A7FC-14C5AC848302}" destId="{96774AC5-259B-4421-B574-8969CBA3F9B1}" srcOrd="0" destOrd="0" presId="urn:microsoft.com/office/officeart/2005/8/layout/hList3"/>
    <dgm:cxn modelId="{96DA4C2E-EAA3-4C62-B3CE-09B593DA6A98}" type="presParOf" srcId="{7175FA23-99E9-482A-A7FC-14C5AC848302}" destId="{A40647AA-930D-484B-9D4F-1947C5748BC5}" srcOrd="1" destOrd="0" presId="urn:microsoft.com/office/officeart/2005/8/layout/hList3"/>
    <dgm:cxn modelId="{2BA9EE2E-BA3B-4D67-B015-B5AED21E80E2}" type="presParOf" srcId="{5C4F64D1-E92C-4E0D-9AD8-85543AF3401D}" destId="{0081A842-0F4A-4C44-BD75-8A5946D02F50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421FE44-F17A-4FE6-9572-3DA51CDDD75A}" type="doc">
      <dgm:prSet loTypeId="urn:microsoft.com/office/officeart/2005/8/layout/hList3" loCatId="list" qsTypeId="urn:microsoft.com/office/officeart/2005/8/quickstyle/simple1" qsCatId="simple" csTypeId="urn:microsoft.com/office/officeart/2005/8/colors/accent1_2" csCatId="accent1" phldr="1"/>
      <dgm:spPr>
        <a:scene3d>
          <a:camera prst="orthographicFront">
            <a:rot lat="0" lon="0" rev="0"/>
          </a:camera>
          <a:lightRig rig="glow" dir="t">
            <a:rot lat="0" lon="0" rev="4800000"/>
          </a:lightRig>
        </a:scene3d>
      </dgm:spPr>
      <dgm:t>
        <a:bodyPr/>
        <a:lstStyle/>
        <a:p>
          <a:endParaRPr lang="cs-CZ"/>
        </a:p>
      </dgm:t>
    </dgm:pt>
    <dgm:pt modelId="{74ED15D8-475C-439D-8151-7711E6E31572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r>
            <a:rPr lang="cs-CZ" sz="2800" b="1" dirty="0" smtClean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rPr>
            <a:t>Podstatná jména </a:t>
          </a:r>
          <a:r>
            <a:rPr lang="cs-CZ" sz="2800" b="1" u="sng" dirty="0" smtClean="0">
              <a:solidFill>
                <a:srgbClr val="FFFF0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rPr>
            <a:t>látková</a:t>
          </a:r>
          <a:endParaRPr lang="cs-CZ" sz="2800" b="1" u="sng" dirty="0">
            <a:solidFill>
              <a:srgbClr val="FFFF00"/>
            </a:soli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a:endParaRPr>
        </a:p>
      </dgm:t>
    </dgm:pt>
    <dgm:pt modelId="{FD1F8B0D-FF7B-4FC0-BD45-577B60DA8165}" type="parTrans" cxnId="{3557B7C6-5914-4FCD-A49B-A8D3E4311251}">
      <dgm:prSet/>
      <dgm:spPr/>
      <dgm:t>
        <a:bodyPr/>
        <a:lstStyle/>
        <a:p>
          <a:endParaRPr lang="cs-CZ"/>
        </a:p>
      </dgm:t>
    </dgm:pt>
    <dgm:pt modelId="{8BFB3FBB-4AF3-4DA7-8836-5335010A96F4}" type="sibTrans" cxnId="{3557B7C6-5914-4FCD-A49B-A8D3E4311251}">
      <dgm:prSet/>
      <dgm:spPr/>
      <dgm:t>
        <a:bodyPr/>
        <a:lstStyle/>
        <a:p>
          <a:endParaRPr lang="cs-CZ"/>
        </a:p>
      </dgm:t>
    </dgm:pt>
    <dgm:pt modelId="{DC28C8C1-7670-4451-A8D6-B1DADA046705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pPr algn="l"/>
          <a:r>
            <a:rPr lang="cs-CZ" sz="2800" b="1" dirty="0" smtClean="0">
              <a:solidFill>
                <a:srgbClr val="FFFF00"/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rPr>
            <a:t>voda</a:t>
          </a:r>
        </a:p>
        <a:p>
          <a:pPr algn="l"/>
          <a:r>
            <a:rPr lang="cs-CZ" sz="2800" b="1" dirty="0" smtClean="0">
              <a:solidFill>
                <a:srgbClr val="FFFF00"/>
              </a:solidFill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a:rPr>
            <a:t>dřevo</a:t>
          </a:r>
        </a:p>
        <a:p>
          <a:pPr algn="l"/>
          <a:r>
            <a:rPr lang="cs-CZ" sz="2800" b="1" dirty="0" smtClean="0">
              <a:solidFill>
                <a:srgbClr val="FFFF00"/>
              </a:solidFill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a:rPr>
            <a:t>káva</a:t>
          </a:r>
        </a:p>
        <a:p>
          <a:pPr algn="l"/>
          <a:r>
            <a:rPr lang="cs-CZ" sz="2800" b="1" dirty="0" smtClean="0">
              <a:solidFill>
                <a:srgbClr val="FFFF00"/>
              </a:solidFill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a:rPr>
            <a:t>sůl</a:t>
          </a:r>
        </a:p>
        <a:p>
          <a:pPr algn="l"/>
          <a:r>
            <a:rPr lang="cs-CZ" sz="2800" b="1" dirty="0" smtClean="0">
              <a:solidFill>
                <a:srgbClr val="FFFF00"/>
              </a:solidFill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a:rPr>
            <a:t>mýdlo</a:t>
          </a:r>
          <a:endParaRPr lang="cs-CZ" sz="2800" b="1" dirty="0">
            <a:solidFill>
              <a:srgbClr val="FFFF00"/>
            </a:solidFill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a:endParaRPr>
        </a:p>
      </dgm:t>
    </dgm:pt>
    <dgm:pt modelId="{223C4340-510C-429E-941F-C437B0C60E0E}" type="parTrans" cxnId="{57FD5FB9-9ED0-46F4-93D1-2E59200D1838}">
      <dgm:prSet/>
      <dgm:spPr/>
      <dgm:t>
        <a:bodyPr/>
        <a:lstStyle/>
        <a:p>
          <a:endParaRPr lang="cs-CZ"/>
        </a:p>
      </dgm:t>
    </dgm:pt>
    <dgm:pt modelId="{48E45798-4E66-49BB-9588-CFE7274DAEC3}" type="sibTrans" cxnId="{57FD5FB9-9ED0-46F4-93D1-2E59200D1838}">
      <dgm:prSet/>
      <dgm:spPr/>
      <dgm:t>
        <a:bodyPr/>
        <a:lstStyle/>
        <a:p>
          <a:endParaRPr lang="cs-CZ"/>
        </a:p>
      </dgm:t>
    </dgm:pt>
    <dgm:pt modelId="{D3AE248A-D4F8-493D-8278-C6AC57A920C7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pPr algn="l"/>
          <a:endParaRPr lang="cs-CZ" sz="2800" b="1" u="none" dirty="0" smtClean="0">
            <a:solidFill>
              <a:schemeClr val="bg1"/>
            </a:solidFill>
          </a:endParaRPr>
        </a:p>
        <a:p>
          <a:pPr algn="l"/>
          <a:endParaRPr lang="cs-CZ" sz="2800" b="1" u="none" dirty="0" smtClean="0">
            <a:solidFill>
              <a:schemeClr val="bg1"/>
            </a:solidFill>
          </a:endParaRPr>
        </a:p>
        <a:p>
          <a:pPr algn="l"/>
          <a:r>
            <a:rPr lang="cs-CZ" sz="2800" b="1" dirty="0" smtClean="0">
              <a:solidFill>
                <a:schemeClr val="bg1"/>
              </a:solidFill>
            </a:rPr>
            <a:t>Označují </a:t>
          </a:r>
          <a:r>
            <a:rPr lang="cs-CZ" sz="2800" b="1" u="none" dirty="0" smtClean="0">
              <a:solidFill>
                <a:srgbClr val="FFFF00"/>
              </a:solidFill>
            </a:rPr>
            <a:t>tvarem </a:t>
          </a:r>
          <a:r>
            <a:rPr lang="cs-CZ" sz="2800" b="1" u="sng" dirty="0" smtClean="0">
              <a:solidFill>
                <a:srgbClr val="FFFF0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rPr>
            <a:t>jednotného čísla</a:t>
          </a:r>
          <a:r>
            <a:rPr lang="cs-CZ" sz="2800" b="1" u="none" dirty="0" smtClean="0">
              <a:solidFill>
                <a:schemeClr val="bg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rPr>
            <a:t> </a:t>
          </a:r>
          <a:r>
            <a:rPr lang="cs-CZ" sz="2800" b="1" u="none" dirty="0" smtClean="0">
              <a:solidFill>
                <a:schemeClr val="bg1"/>
              </a:solidFill>
            </a:rPr>
            <a:t>samotnou látku, bez ohledu na její množství.</a:t>
          </a:r>
        </a:p>
        <a:p>
          <a:pPr algn="l"/>
          <a:endParaRPr lang="cs-CZ" sz="2800" b="1" u="none" dirty="0" smtClean="0">
            <a:solidFill>
              <a:schemeClr val="bg1"/>
            </a:solidFill>
          </a:endParaRPr>
        </a:p>
        <a:p>
          <a:pPr algn="l"/>
          <a:endParaRPr lang="cs-CZ" sz="2800" b="1" u="none" dirty="0" smtClean="0">
            <a:solidFill>
              <a:schemeClr val="bg1"/>
            </a:solidFill>
          </a:endParaRPr>
        </a:p>
        <a:p>
          <a:pPr algn="l"/>
          <a:endParaRPr lang="cs-CZ" sz="2800" b="1" u="none" dirty="0" smtClean="0">
            <a:solidFill>
              <a:schemeClr val="bg1"/>
            </a:solidFill>
          </a:endParaRPr>
        </a:p>
        <a:p>
          <a:pPr algn="l"/>
          <a:endParaRPr lang="cs-CZ" sz="2800" b="1" u="sng" dirty="0">
            <a:solidFill>
              <a:schemeClr val="bg1"/>
            </a:solidFill>
          </a:endParaRPr>
        </a:p>
      </dgm:t>
    </dgm:pt>
    <dgm:pt modelId="{5F955C47-BAEA-4C37-A3E7-B911C180F2B4}" type="sibTrans" cxnId="{30E75D2D-74C3-4AE8-AD33-160326E09827}">
      <dgm:prSet/>
      <dgm:spPr/>
      <dgm:t>
        <a:bodyPr/>
        <a:lstStyle/>
        <a:p>
          <a:endParaRPr lang="cs-CZ"/>
        </a:p>
      </dgm:t>
    </dgm:pt>
    <dgm:pt modelId="{CE46D527-D528-45F4-AFC5-9F20A4E37207}" type="parTrans" cxnId="{30E75D2D-74C3-4AE8-AD33-160326E09827}">
      <dgm:prSet/>
      <dgm:spPr/>
      <dgm:t>
        <a:bodyPr/>
        <a:lstStyle/>
        <a:p>
          <a:endParaRPr lang="cs-CZ"/>
        </a:p>
      </dgm:t>
    </dgm:pt>
    <dgm:pt modelId="{5C4F64D1-E92C-4E0D-9AD8-85543AF3401D}" type="pres">
      <dgm:prSet presAssocID="{5421FE44-F17A-4FE6-9572-3DA51CDDD75A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88E9AC9-F8FA-4939-B924-807531E5D24D}" type="pres">
      <dgm:prSet presAssocID="{74ED15D8-475C-439D-8151-7711E6E31572}" presName="roof" presStyleLbl="dkBgShp" presStyleIdx="0" presStyleCnt="2" custLinFactNeighborY="-5906"/>
      <dgm:spPr/>
      <dgm:t>
        <a:bodyPr/>
        <a:lstStyle/>
        <a:p>
          <a:endParaRPr lang="cs-CZ"/>
        </a:p>
      </dgm:t>
    </dgm:pt>
    <dgm:pt modelId="{7175FA23-99E9-482A-A7FC-14C5AC848302}" type="pres">
      <dgm:prSet presAssocID="{74ED15D8-475C-439D-8151-7711E6E31572}" presName="pillars" presStyleCnt="0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</dgm:pt>
    <dgm:pt modelId="{96774AC5-259B-4421-B574-8969CBA3F9B1}" type="pres">
      <dgm:prSet presAssocID="{74ED15D8-475C-439D-8151-7711E6E31572}" presName="pillar1" presStyleLbl="node1" presStyleIdx="0" presStyleCnt="2" custScaleX="13756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40647AA-930D-484B-9D4F-1947C5748BC5}" type="pres">
      <dgm:prSet presAssocID="{D3AE248A-D4F8-493D-8278-C6AC57A920C7}" presName="pillarX" presStyleLbl="node1" presStyleIdx="1" presStyleCnt="2" custScaleX="231845" custLinFactNeighborX="48" custLinFactNeighborY="-13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081A842-0F4A-4C44-BD75-8A5946D02F50}" type="pres">
      <dgm:prSet presAssocID="{74ED15D8-475C-439D-8151-7711E6E31572}" presName="base" presStyleLbl="dkBgShp" presStyleIdx="1" presStyleCnt="2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</dgm:pt>
  </dgm:ptLst>
  <dgm:cxnLst>
    <dgm:cxn modelId="{2EC7D3F8-6FFC-492F-8572-8DA5A3D91D1C}" type="presOf" srcId="{74ED15D8-475C-439D-8151-7711E6E31572}" destId="{B88E9AC9-F8FA-4939-B924-807531E5D24D}" srcOrd="0" destOrd="0" presId="urn:microsoft.com/office/officeart/2005/8/layout/hList3"/>
    <dgm:cxn modelId="{C94FF36C-F91F-411E-8EC5-A93512117839}" type="presOf" srcId="{D3AE248A-D4F8-493D-8278-C6AC57A920C7}" destId="{A40647AA-930D-484B-9D4F-1947C5748BC5}" srcOrd="0" destOrd="0" presId="urn:microsoft.com/office/officeart/2005/8/layout/hList3"/>
    <dgm:cxn modelId="{57FD5FB9-9ED0-46F4-93D1-2E59200D1838}" srcId="{74ED15D8-475C-439D-8151-7711E6E31572}" destId="{DC28C8C1-7670-4451-A8D6-B1DADA046705}" srcOrd="0" destOrd="0" parTransId="{223C4340-510C-429E-941F-C437B0C60E0E}" sibTransId="{48E45798-4E66-49BB-9588-CFE7274DAEC3}"/>
    <dgm:cxn modelId="{3557B7C6-5914-4FCD-A49B-A8D3E4311251}" srcId="{5421FE44-F17A-4FE6-9572-3DA51CDDD75A}" destId="{74ED15D8-475C-439D-8151-7711E6E31572}" srcOrd="0" destOrd="0" parTransId="{FD1F8B0D-FF7B-4FC0-BD45-577B60DA8165}" sibTransId="{8BFB3FBB-4AF3-4DA7-8836-5335010A96F4}"/>
    <dgm:cxn modelId="{062B9B0F-B5D2-4526-9B2C-B3D5750C484C}" type="presOf" srcId="{5421FE44-F17A-4FE6-9572-3DA51CDDD75A}" destId="{5C4F64D1-E92C-4E0D-9AD8-85543AF3401D}" srcOrd="0" destOrd="0" presId="urn:microsoft.com/office/officeart/2005/8/layout/hList3"/>
    <dgm:cxn modelId="{30E75D2D-74C3-4AE8-AD33-160326E09827}" srcId="{74ED15D8-475C-439D-8151-7711E6E31572}" destId="{D3AE248A-D4F8-493D-8278-C6AC57A920C7}" srcOrd="1" destOrd="0" parTransId="{CE46D527-D528-45F4-AFC5-9F20A4E37207}" sibTransId="{5F955C47-BAEA-4C37-A3E7-B911C180F2B4}"/>
    <dgm:cxn modelId="{B4CA1A78-CF64-4391-BA35-56F0E807178F}" type="presOf" srcId="{DC28C8C1-7670-4451-A8D6-B1DADA046705}" destId="{96774AC5-259B-4421-B574-8969CBA3F9B1}" srcOrd="0" destOrd="0" presId="urn:microsoft.com/office/officeart/2005/8/layout/hList3"/>
    <dgm:cxn modelId="{7ACEBAB5-8A7A-46B1-9D97-AC55D4922F29}" type="presParOf" srcId="{5C4F64D1-E92C-4E0D-9AD8-85543AF3401D}" destId="{B88E9AC9-F8FA-4939-B924-807531E5D24D}" srcOrd="0" destOrd="0" presId="urn:microsoft.com/office/officeart/2005/8/layout/hList3"/>
    <dgm:cxn modelId="{C997B926-2C3C-40C9-93CC-F3798BA7F983}" type="presParOf" srcId="{5C4F64D1-E92C-4E0D-9AD8-85543AF3401D}" destId="{7175FA23-99E9-482A-A7FC-14C5AC848302}" srcOrd="1" destOrd="0" presId="urn:microsoft.com/office/officeart/2005/8/layout/hList3"/>
    <dgm:cxn modelId="{0D1BEAC2-A04D-4B20-ABF4-425C7E5BF3BA}" type="presParOf" srcId="{7175FA23-99E9-482A-A7FC-14C5AC848302}" destId="{96774AC5-259B-4421-B574-8969CBA3F9B1}" srcOrd="0" destOrd="0" presId="urn:microsoft.com/office/officeart/2005/8/layout/hList3"/>
    <dgm:cxn modelId="{FEC87878-1D55-4F48-95C6-E93D46182CBD}" type="presParOf" srcId="{7175FA23-99E9-482A-A7FC-14C5AC848302}" destId="{A40647AA-930D-484B-9D4F-1947C5748BC5}" srcOrd="1" destOrd="0" presId="urn:microsoft.com/office/officeart/2005/8/layout/hList3"/>
    <dgm:cxn modelId="{C3A144B7-DE60-43BF-BF96-CD116A090A74}" type="presParOf" srcId="{5C4F64D1-E92C-4E0D-9AD8-85543AF3401D}" destId="{0081A842-0F4A-4C44-BD75-8A5946D02F50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88E9AC9-F8FA-4939-B924-807531E5D24D}">
      <dsp:nvSpPr>
        <dsp:cNvPr id="0" name=""/>
        <dsp:cNvSpPr/>
      </dsp:nvSpPr>
      <dsp:spPr>
        <a:xfrm>
          <a:off x="0" y="0"/>
          <a:ext cx="6552728" cy="1339348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190500" dist="228600" dir="2700000" algn="ctr" rotWithShape="0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rPr>
            <a:t>Podstatná jména </a:t>
          </a:r>
          <a:r>
            <a:rPr lang="cs-CZ" sz="2800" b="1" u="sng" kern="1200" dirty="0" smtClean="0">
              <a:solidFill>
                <a:srgbClr val="FFFF0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rPr>
            <a:t>pomnožná</a:t>
          </a:r>
          <a:endParaRPr lang="cs-CZ" sz="2800" b="1" u="sng" kern="1200" dirty="0">
            <a:solidFill>
              <a:srgbClr val="FFFF00"/>
            </a:soli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a:endParaRPr>
        </a:p>
      </dsp:txBody>
      <dsp:txXfrm>
        <a:off x="0" y="0"/>
        <a:ext cx="6552728" cy="1339348"/>
      </dsp:txXfrm>
    </dsp:sp>
    <dsp:sp modelId="{96774AC5-259B-4421-B574-8969CBA3F9B1}">
      <dsp:nvSpPr>
        <dsp:cNvPr id="0" name=""/>
        <dsp:cNvSpPr/>
      </dsp:nvSpPr>
      <dsp:spPr>
        <a:xfrm>
          <a:off x="891" y="1339348"/>
          <a:ext cx="2203966" cy="281263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noFill/>
          <a:prstDash val="solid"/>
        </a:ln>
        <a:effectLst>
          <a:outerShdw blurRad="190500" dist="228600" dir="2700000" algn="ctr" rotWithShape="0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rgbClr val="FFFF0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rPr>
            <a:t>dveře</a:t>
          </a:r>
        </a:p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rgbClr val="FFFF0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rPr>
            <a:t>záda</a:t>
          </a:r>
        </a:p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rgbClr val="FFFF0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rPr>
            <a:t>housle</a:t>
          </a:r>
        </a:p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rgbClr val="FFFF0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rPr>
            <a:t>Hradčany</a:t>
          </a:r>
        </a:p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rgbClr val="FFFF0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rPr>
            <a:t>narozeniny</a:t>
          </a:r>
          <a:endParaRPr lang="cs-CZ" sz="2800" b="1" kern="1200" dirty="0">
            <a:solidFill>
              <a:srgbClr val="FFFF00"/>
            </a:soli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a:endParaRPr>
        </a:p>
      </dsp:txBody>
      <dsp:txXfrm>
        <a:off x="891" y="1339348"/>
        <a:ext cx="2203966" cy="2812632"/>
      </dsp:txXfrm>
    </dsp:sp>
    <dsp:sp modelId="{A40647AA-930D-484B-9D4F-1947C5748BC5}">
      <dsp:nvSpPr>
        <dsp:cNvPr id="0" name=""/>
        <dsp:cNvSpPr/>
      </dsp:nvSpPr>
      <dsp:spPr>
        <a:xfrm>
          <a:off x="2205749" y="1335467"/>
          <a:ext cx="4346978" cy="281263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noFill/>
          <a:prstDash val="solid"/>
        </a:ln>
        <a:effectLst>
          <a:outerShdw blurRad="190500" dist="228600" dir="2700000" algn="ctr" rotWithShape="0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b="1" kern="1200" dirty="0" smtClean="0"/>
        </a:p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Mají</a:t>
          </a:r>
          <a:r>
            <a:rPr lang="cs-CZ" sz="2800" kern="1200" dirty="0" smtClean="0"/>
            <a:t> </a:t>
          </a:r>
          <a:r>
            <a:rPr lang="cs-CZ" sz="2800" b="1" kern="1200" dirty="0" smtClean="0">
              <a:solidFill>
                <a:srgbClr val="FFFF00"/>
              </a:solidFill>
            </a:rPr>
            <a:t>pouze tvary </a:t>
          </a:r>
          <a:r>
            <a:rPr lang="cs-CZ" sz="2800" b="1" u="sng" kern="1200" dirty="0" smtClean="0">
              <a:solidFill>
                <a:srgbClr val="FFFF0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rPr>
            <a:t>množného čísla</a:t>
          </a:r>
          <a:r>
            <a:rPr lang="cs-CZ" sz="2800" b="0" u="none" kern="1200" dirty="0" smtClean="0">
              <a:solidFill>
                <a:srgbClr val="FFFF00"/>
              </a:solidFill>
            </a:rPr>
            <a:t>, </a:t>
          </a:r>
          <a:r>
            <a:rPr lang="cs-CZ" sz="2800" b="1" u="none" kern="1200" dirty="0" smtClean="0">
              <a:solidFill>
                <a:schemeClr val="bg1"/>
              </a:solidFill>
            </a:rPr>
            <a:t>označují jimi i jednu věc.</a:t>
          </a:r>
        </a:p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u="none" kern="1200" dirty="0" smtClean="0">
              <a:solidFill>
                <a:schemeClr val="bg1"/>
              </a:solidFill>
            </a:rPr>
            <a:t>Při skloňování mají </a:t>
          </a:r>
          <a:r>
            <a:rPr lang="cs-CZ" sz="2800" b="1" u="none" kern="1200" dirty="0" smtClean="0">
              <a:solidFill>
                <a:srgbClr val="FFFF00"/>
              </a:solidFill>
            </a:rPr>
            <a:t>pouze koncovku </a:t>
          </a:r>
          <a:r>
            <a:rPr lang="cs-CZ" sz="2800" b="1" u="sng" kern="1200" dirty="0" smtClean="0">
              <a:solidFill>
                <a:srgbClr val="FFFF00"/>
              </a:solidFill>
              <a:effectLst>
                <a:outerShdw blurRad="50800" dist="38100" algn="l" rotWithShape="0">
                  <a:prstClr val="black">
                    <a:alpha val="40000"/>
                  </a:prstClr>
                </a:outerShdw>
              </a:effectLst>
            </a:rPr>
            <a:t>množného čísla</a:t>
          </a:r>
          <a:r>
            <a:rPr lang="cs-CZ" sz="2800" b="1" u="none" kern="1200" dirty="0" smtClean="0">
              <a:solidFill>
                <a:schemeClr val="bg1"/>
              </a:solidFill>
            </a:rPr>
            <a:t>.</a:t>
          </a:r>
        </a:p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b="1" u="none" kern="1200" dirty="0" smtClean="0">
            <a:solidFill>
              <a:schemeClr val="bg1"/>
            </a:solidFill>
          </a:endParaRPr>
        </a:p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b="1" u="none" kern="1200" dirty="0" smtClean="0">
            <a:solidFill>
              <a:schemeClr val="bg1"/>
            </a:solidFill>
          </a:endParaRPr>
        </a:p>
      </dsp:txBody>
      <dsp:txXfrm>
        <a:off x="2205749" y="1335467"/>
        <a:ext cx="4346978" cy="2812632"/>
      </dsp:txXfrm>
    </dsp:sp>
    <dsp:sp modelId="{0081A842-0F4A-4C44-BD75-8A5946D02F50}">
      <dsp:nvSpPr>
        <dsp:cNvPr id="0" name=""/>
        <dsp:cNvSpPr/>
      </dsp:nvSpPr>
      <dsp:spPr>
        <a:xfrm>
          <a:off x="0" y="4151981"/>
          <a:ext cx="6552728" cy="312514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190500" dist="228600" dir="2700000" algn="ctr" rotWithShape="0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88E9AC9-F8FA-4939-B924-807531E5D24D}">
      <dsp:nvSpPr>
        <dsp:cNvPr id="0" name=""/>
        <dsp:cNvSpPr/>
      </dsp:nvSpPr>
      <dsp:spPr>
        <a:xfrm>
          <a:off x="0" y="0"/>
          <a:ext cx="6696744" cy="1382553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190500" dist="228600" dir="2700000" algn="ctr" rotWithShape="0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rPr>
            <a:t>Podstatná jména </a:t>
          </a:r>
          <a:r>
            <a:rPr lang="cs-CZ" sz="2800" b="1" u="sng" kern="1200" dirty="0" smtClean="0">
              <a:solidFill>
                <a:srgbClr val="FFFF0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rPr>
            <a:t>hromadná</a:t>
          </a:r>
          <a:endParaRPr lang="cs-CZ" sz="2800" b="1" u="sng" kern="1200" dirty="0">
            <a:solidFill>
              <a:srgbClr val="FFFF00"/>
            </a:soli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a:endParaRPr>
        </a:p>
      </dsp:txBody>
      <dsp:txXfrm>
        <a:off x="0" y="0"/>
        <a:ext cx="6696744" cy="1382553"/>
      </dsp:txXfrm>
    </dsp:sp>
    <dsp:sp modelId="{96774AC5-259B-4421-B574-8969CBA3F9B1}">
      <dsp:nvSpPr>
        <dsp:cNvPr id="0" name=""/>
        <dsp:cNvSpPr/>
      </dsp:nvSpPr>
      <dsp:spPr>
        <a:xfrm>
          <a:off x="2401" y="1382553"/>
          <a:ext cx="2492019" cy="290336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noFill/>
          <a:prstDash val="solid"/>
        </a:ln>
        <a:effectLst>
          <a:outerShdw blurRad="190500" dist="228600" dir="2700000" algn="ctr" rotWithShape="0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rgbClr val="FFFF0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rPr>
            <a:t>zrní</a:t>
          </a:r>
        </a:p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rgbClr val="FFFF0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rPr>
            <a:t>loďstvo</a:t>
          </a:r>
        </a:p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rgbClr val="FFFF0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rPr>
            <a:t>obyvatelstvo</a:t>
          </a:r>
        </a:p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rgbClr val="FFFF0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rPr>
            <a:t>hmyz</a:t>
          </a:r>
        </a:p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rgbClr val="FFFF0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rPr>
            <a:t>prádlo</a:t>
          </a:r>
          <a:endParaRPr lang="cs-CZ" sz="2800" b="1" kern="1200" dirty="0">
            <a:solidFill>
              <a:srgbClr val="FFFF00"/>
            </a:soli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a:endParaRPr>
        </a:p>
      </dsp:txBody>
      <dsp:txXfrm>
        <a:off x="2401" y="1382553"/>
        <a:ext cx="2492019" cy="2903362"/>
      </dsp:txXfrm>
    </dsp:sp>
    <dsp:sp modelId="{A40647AA-930D-484B-9D4F-1947C5748BC5}">
      <dsp:nvSpPr>
        <dsp:cNvPr id="0" name=""/>
        <dsp:cNvSpPr/>
      </dsp:nvSpPr>
      <dsp:spPr>
        <a:xfrm>
          <a:off x="2495290" y="1378546"/>
          <a:ext cx="4199922" cy="290336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noFill/>
          <a:prstDash val="solid"/>
        </a:ln>
        <a:effectLst>
          <a:outerShdw blurRad="190500" dist="228600" dir="2700000" algn="ctr" rotWithShape="0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b="1" kern="1200" dirty="0" smtClean="0"/>
        </a:p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b="1" kern="1200" dirty="0" smtClean="0"/>
        </a:p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Mají</a:t>
          </a:r>
          <a:r>
            <a:rPr lang="cs-CZ" sz="2800" kern="1200" dirty="0" smtClean="0"/>
            <a:t> </a:t>
          </a:r>
          <a:r>
            <a:rPr lang="cs-CZ" sz="2800" b="1" kern="1200" dirty="0" smtClean="0">
              <a:solidFill>
                <a:srgbClr val="FFFF00"/>
              </a:solidFill>
            </a:rPr>
            <a:t>pouze tvary </a:t>
          </a:r>
          <a:r>
            <a:rPr lang="cs-CZ" sz="2800" b="1" u="sng" kern="1200" dirty="0" smtClean="0">
              <a:solidFill>
                <a:srgbClr val="FFFF0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rPr>
            <a:t>jednotného čísla</a:t>
          </a:r>
          <a:r>
            <a:rPr lang="cs-CZ" sz="2800" b="0" u="none" kern="1200" dirty="0" smtClean="0">
              <a:solidFill>
                <a:srgbClr val="FFFF00"/>
              </a:solidFill>
            </a:rPr>
            <a:t>, </a:t>
          </a:r>
          <a:r>
            <a:rPr lang="cs-CZ" sz="2800" b="1" u="none" kern="1200" dirty="0" smtClean="0">
              <a:solidFill>
                <a:schemeClr val="bg1"/>
              </a:solidFill>
            </a:rPr>
            <a:t>označují jimi větší množství věcí, jevů stejného </a:t>
          </a:r>
          <a:r>
            <a:rPr lang="cs-CZ" sz="2800" b="1" u="none" kern="1200" dirty="0" smtClean="0">
              <a:solidFill>
                <a:schemeClr val="bg1"/>
              </a:solidFill>
            </a:rPr>
            <a:t>druhu. Při </a:t>
          </a:r>
          <a:r>
            <a:rPr lang="cs-CZ" sz="2800" b="1" u="none" kern="1200" dirty="0" smtClean="0">
              <a:solidFill>
                <a:schemeClr val="bg1"/>
              </a:solidFill>
            </a:rPr>
            <a:t>skloňování mají </a:t>
          </a:r>
          <a:r>
            <a:rPr lang="cs-CZ" sz="2800" b="1" u="none" kern="1200" dirty="0" smtClean="0">
              <a:solidFill>
                <a:srgbClr val="FFFF00"/>
              </a:solidFill>
            </a:rPr>
            <a:t>pouze koncovku </a:t>
          </a:r>
          <a:r>
            <a:rPr lang="cs-CZ" sz="2800" b="1" u="sng" kern="1200" dirty="0" smtClean="0">
              <a:solidFill>
                <a:srgbClr val="FFFF00"/>
              </a:solidFill>
              <a:effectLst>
                <a:outerShdw blurRad="50800" dist="38100" algn="l" rotWithShape="0">
                  <a:prstClr val="black">
                    <a:alpha val="40000"/>
                  </a:prstClr>
                </a:outerShdw>
              </a:effectLst>
            </a:rPr>
            <a:t>jednotného čísla</a:t>
          </a:r>
          <a:r>
            <a:rPr lang="cs-CZ" sz="2800" b="1" u="none" kern="1200" dirty="0" smtClean="0">
              <a:solidFill>
                <a:srgbClr val="FFFF00"/>
              </a:solidFill>
            </a:rPr>
            <a:t>.</a:t>
          </a:r>
        </a:p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b="1" u="none" kern="1200" dirty="0" smtClean="0">
            <a:solidFill>
              <a:schemeClr val="bg1"/>
            </a:solidFill>
          </a:endParaRPr>
        </a:p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b="1" kern="1200" dirty="0">
            <a:solidFill>
              <a:schemeClr val="bg1"/>
            </a:solidFill>
          </a:endParaRPr>
        </a:p>
      </dsp:txBody>
      <dsp:txXfrm>
        <a:off x="2495290" y="1378546"/>
        <a:ext cx="4199922" cy="2903362"/>
      </dsp:txXfrm>
    </dsp:sp>
    <dsp:sp modelId="{0081A842-0F4A-4C44-BD75-8A5946D02F50}">
      <dsp:nvSpPr>
        <dsp:cNvPr id="0" name=""/>
        <dsp:cNvSpPr/>
      </dsp:nvSpPr>
      <dsp:spPr>
        <a:xfrm>
          <a:off x="0" y="4285916"/>
          <a:ext cx="6696744" cy="322595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190500" dist="228600" dir="2700000" algn="ctr" rotWithShape="0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88E9AC9-F8FA-4939-B924-807531E5D24D}">
      <dsp:nvSpPr>
        <dsp:cNvPr id="0" name=""/>
        <dsp:cNvSpPr/>
      </dsp:nvSpPr>
      <dsp:spPr>
        <a:xfrm>
          <a:off x="0" y="0"/>
          <a:ext cx="6696744" cy="1382553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190500" dist="228600" dir="2700000" algn="ctr" rotWithShape="0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rPr>
            <a:t>Podstatná jména </a:t>
          </a:r>
          <a:r>
            <a:rPr lang="cs-CZ" sz="2800" b="1" u="sng" kern="1200" dirty="0" smtClean="0">
              <a:solidFill>
                <a:srgbClr val="FFFF0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rPr>
            <a:t>látková</a:t>
          </a:r>
          <a:endParaRPr lang="cs-CZ" sz="2800" b="1" u="sng" kern="1200" dirty="0">
            <a:solidFill>
              <a:srgbClr val="FFFF00"/>
            </a:soli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a:endParaRPr>
        </a:p>
      </dsp:txBody>
      <dsp:txXfrm>
        <a:off x="0" y="0"/>
        <a:ext cx="6696744" cy="1382553"/>
      </dsp:txXfrm>
    </dsp:sp>
    <dsp:sp modelId="{96774AC5-259B-4421-B574-8969CBA3F9B1}">
      <dsp:nvSpPr>
        <dsp:cNvPr id="0" name=""/>
        <dsp:cNvSpPr/>
      </dsp:nvSpPr>
      <dsp:spPr>
        <a:xfrm>
          <a:off x="2401" y="1382553"/>
          <a:ext cx="2492019" cy="290336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noFill/>
          <a:prstDash val="solid"/>
        </a:ln>
        <a:effectLst>
          <a:outerShdw blurRad="190500" dist="228600" dir="2700000" algn="ctr" rotWithShape="0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rgbClr val="FFFF00"/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rPr>
            <a:t>voda</a:t>
          </a:r>
        </a:p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rgbClr val="FFFF00"/>
              </a:solidFill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a:rPr>
            <a:t>dřevo</a:t>
          </a:r>
        </a:p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rgbClr val="FFFF00"/>
              </a:solidFill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a:rPr>
            <a:t>káva</a:t>
          </a:r>
        </a:p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rgbClr val="FFFF00"/>
              </a:solidFill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a:rPr>
            <a:t>sůl</a:t>
          </a:r>
        </a:p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rgbClr val="FFFF00"/>
              </a:solidFill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a:rPr>
            <a:t>mýdlo</a:t>
          </a:r>
          <a:endParaRPr lang="cs-CZ" sz="2800" b="1" kern="1200" dirty="0">
            <a:solidFill>
              <a:srgbClr val="FFFF00"/>
            </a:solidFill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a:endParaRPr>
        </a:p>
      </dsp:txBody>
      <dsp:txXfrm>
        <a:off x="2401" y="1382553"/>
        <a:ext cx="2492019" cy="2903362"/>
      </dsp:txXfrm>
    </dsp:sp>
    <dsp:sp modelId="{A40647AA-930D-484B-9D4F-1947C5748BC5}">
      <dsp:nvSpPr>
        <dsp:cNvPr id="0" name=""/>
        <dsp:cNvSpPr/>
      </dsp:nvSpPr>
      <dsp:spPr>
        <a:xfrm>
          <a:off x="2495290" y="1378546"/>
          <a:ext cx="4199922" cy="290336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noFill/>
          <a:prstDash val="solid"/>
        </a:ln>
        <a:effectLst>
          <a:outerShdw blurRad="190500" dist="228600" dir="2700000" algn="ctr" rotWithShape="0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b="1" u="none" kern="1200" dirty="0" smtClean="0">
            <a:solidFill>
              <a:schemeClr val="bg1"/>
            </a:solidFill>
          </a:endParaRPr>
        </a:p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b="1" u="none" kern="1200" dirty="0" smtClean="0">
            <a:solidFill>
              <a:schemeClr val="bg1"/>
            </a:solidFill>
          </a:endParaRPr>
        </a:p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bg1"/>
              </a:solidFill>
            </a:rPr>
            <a:t>Označují </a:t>
          </a:r>
          <a:r>
            <a:rPr lang="cs-CZ" sz="2800" b="1" u="none" kern="1200" dirty="0" smtClean="0">
              <a:solidFill>
                <a:srgbClr val="FFFF00"/>
              </a:solidFill>
            </a:rPr>
            <a:t>tvarem </a:t>
          </a:r>
          <a:r>
            <a:rPr lang="cs-CZ" sz="2800" b="1" u="sng" kern="1200" dirty="0" smtClean="0">
              <a:solidFill>
                <a:srgbClr val="FFFF00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rPr>
            <a:t>jednotného čísla</a:t>
          </a:r>
          <a:r>
            <a:rPr lang="cs-CZ" sz="2800" b="1" u="none" kern="1200" dirty="0" smtClean="0">
              <a:solidFill>
                <a:schemeClr val="bg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rPr>
            <a:t> </a:t>
          </a:r>
          <a:r>
            <a:rPr lang="cs-CZ" sz="2800" b="1" u="none" kern="1200" dirty="0" smtClean="0">
              <a:solidFill>
                <a:schemeClr val="bg1"/>
              </a:solidFill>
            </a:rPr>
            <a:t>samotnou látku, bez ohledu na její množství.</a:t>
          </a:r>
        </a:p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b="1" u="none" kern="1200" dirty="0" smtClean="0">
            <a:solidFill>
              <a:schemeClr val="bg1"/>
            </a:solidFill>
          </a:endParaRPr>
        </a:p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b="1" u="none" kern="1200" dirty="0" smtClean="0">
            <a:solidFill>
              <a:schemeClr val="bg1"/>
            </a:solidFill>
          </a:endParaRPr>
        </a:p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b="1" u="none" kern="1200" dirty="0" smtClean="0">
            <a:solidFill>
              <a:schemeClr val="bg1"/>
            </a:solidFill>
          </a:endParaRPr>
        </a:p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b="1" u="sng" kern="1200" dirty="0">
            <a:solidFill>
              <a:schemeClr val="bg1"/>
            </a:solidFill>
          </a:endParaRPr>
        </a:p>
      </dsp:txBody>
      <dsp:txXfrm>
        <a:off x="2495290" y="1378546"/>
        <a:ext cx="4199922" cy="2903362"/>
      </dsp:txXfrm>
    </dsp:sp>
    <dsp:sp modelId="{0081A842-0F4A-4C44-BD75-8A5946D02F50}">
      <dsp:nvSpPr>
        <dsp:cNvPr id="0" name=""/>
        <dsp:cNvSpPr/>
      </dsp:nvSpPr>
      <dsp:spPr>
        <a:xfrm>
          <a:off x="0" y="4285916"/>
          <a:ext cx="6696744" cy="322595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190500" dist="228600" dir="2700000" algn="ctr" rotWithShape="0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82FC3A-4C53-4A7C-8AF5-B03D4A3255F6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77BD33-A29B-40D4-A4E5-9E958596A6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89643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77BD33-A29B-40D4-A4E5-9E958596A6B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77BD33-A29B-40D4-A4E5-9E958596A6B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CFDF7A-291A-49B4-B0EA-32F827AB2E2E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11791256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</a:t>
                      </a:r>
                      <a:r>
                        <a:rPr lang="cs-CZ" sz="1200" dirty="0" err="1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Melč</a:t>
                      </a: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Jiří Soška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</a:t>
                      </a:r>
                      <a:r>
                        <a:rPr lang="cs-CZ" sz="1200" baseline="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jazyk_6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ŠABLONY: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</a:t>
                      </a:r>
                      <a:endParaRPr lang="cs-CZ" sz="1200" b="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Podstatná jména konkrétní a abstraktní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6.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baseline="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10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/2012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4" name="Obrázek 3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764704"/>
            <a:ext cx="84969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Anotace: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Prezentace je určena pro žáky </a:t>
            </a:r>
            <a:r>
              <a:rPr lang="cs-CZ" dirty="0" err="1" smtClean="0">
                <a:solidFill>
                  <a:schemeClr val="bg1"/>
                </a:solidFill>
              </a:rPr>
              <a:t>II.stupně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</a:p>
          <a:p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56792"/>
            <a:ext cx="7772400" cy="1470025"/>
          </a:xfr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>
            <a:normAutofit/>
          </a:bodyPr>
          <a:lstStyle/>
          <a:p>
            <a:r>
              <a:rPr lang="cs-CZ" sz="8000" b="1" dirty="0" smtClean="0">
                <a:solidFill>
                  <a:schemeClr val="bg1"/>
                </a:solidFill>
              </a:rPr>
              <a:t>ČESKÝ  JAZYK</a:t>
            </a:r>
            <a:endParaRPr lang="cs-CZ" sz="8000" b="1" dirty="0">
              <a:solidFill>
                <a:schemeClr val="bg1"/>
              </a:solidFill>
            </a:endParaRPr>
          </a:p>
        </p:txBody>
      </p:sp>
      <p:pic>
        <p:nvPicPr>
          <p:cNvPr id="11268" name="Picture 4" descr="http://t1.gstatic.com/images?q=tbn:ANd9GcRKhpfGPdLgcFQDgOtVZ1_Tiz81YWIlK7_BFIXE72a8Zal-Gju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5085184"/>
            <a:ext cx="2133579" cy="63306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  <a:reflection blurRad="12700" stA="38000" endPos="28000" dist="5000" dir="5400000" sy="-100000" algn="bl" rotWithShape="0"/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6" name="TextovéPole 5"/>
          <p:cNvSpPr txBox="1"/>
          <p:nvPr/>
        </p:nvSpPr>
        <p:spPr>
          <a:xfrm>
            <a:off x="3131840" y="4509120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6. ročník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260648"/>
            <a:ext cx="7704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88640"/>
            <a:ext cx="8496944" cy="461665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</a:t>
            </a:r>
            <a:endParaRPr lang="cs-CZ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1196752"/>
            <a:ext cx="8568952" cy="1692771"/>
          </a:xfrm>
          <a:prstGeom prst="rect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chemeClr val="bg1"/>
                </a:solidFill>
              </a:rPr>
              <a:t>PODSTATNÁ  JMÉNA  </a:t>
            </a:r>
          </a:p>
          <a:p>
            <a:pPr algn="ctr"/>
            <a:r>
              <a:rPr lang="cs-CZ" sz="4400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KONKRÉTNÍ</a:t>
            </a:r>
            <a:r>
              <a:rPr lang="cs-CZ" sz="4400" b="1" dirty="0" smtClean="0">
                <a:solidFill>
                  <a:schemeClr val="bg1"/>
                </a:solidFill>
              </a:rPr>
              <a:t>  </a:t>
            </a:r>
            <a:r>
              <a:rPr lang="cs-CZ" sz="4000" b="1" dirty="0" smtClean="0">
                <a:solidFill>
                  <a:schemeClr val="bg1"/>
                </a:solidFill>
              </a:rPr>
              <a:t>a</a:t>
            </a:r>
            <a:r>
              <a:rPr lang="cs-CZ" sz="4400" b="1" dirty="0" smtClean="0">
                <a:solidFill>
                  <a:schemeClr val="bg1"/>
                </a:solidFill>
              </a:rPr>
              <a:t>  </a:t>
            </a:r>
            <a:r>
              <a:rPr lang="cs-CZ" sz="4400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ABSTRAKTNÍ</a:t>
            </a:r>
            <a:endParaRPr lang="cs-CZ" sz="4400" b="1" u="sng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1256" y="2069158"/>
            <a:ext cx="4040188" cy="639762"/>
          </a:xfrm>
        </p:spPr>
        <p:txBody>
          <a:bodyPr/>
          <a:lstStyle/>
          <a:p>
            <a:r>
              <a:rPr lang="cs-CZ" u="sng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KONKRÉTNÍ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38737" y="2069158"/>
            <a:ext cx="4041775" cy="639762"/>
          </a:xfrm>
        </p:spPr>
        <p:txBody>
          <a:bodyPr/>
          <a:lstStyle/>
          <a:p>
            <a:r>
              <a:rPr lang="cs-CZ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ABSTRAKTNÍ</a:t>
            </a:r>
            <a:endParaRPr lang="cs-CZ" dirty="0"/>
          </a:p>
        </p:txBody>
      </p:sp>
      <p:sp>
        <p:nvSpPr>
          <p:cNvPr id="7" name="Nadpis 6"/>
          <p:cNvSpPr txBox="1">
            <a:spLocks noGrp="1"/>
          </p:cNvSpPr>
          <p:nvPr>
            <p:ph type="title"/>
          </p:nvPr>
        </p:nvSpPr>
        <p:spPr>
          <a:xfrm>
            <a:off x="179512" y="116632"/>
            <a:ext cx="8784976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l"/>
            <a:r>
              <a:rPr lang="cs-CZ" sz="3200" b="1" u="sng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ÚKOL:</a:t>
            </a:r>
            <a:r>
              <a:rPr lang="cs-CZ" sz="32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sz="2800" b="1" dirty="0" smtClean="0">
                <a:solidFill>
                  <a:schemeClr val="bg1"/>
                </a:solidFill>
              </a:rPr>
              <a:t>URČI  PODSTATNÁ  JMÉNA   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08520" y="908720"/>
            <a:ext cx="9144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Slon, zlost, chytrost, řezník, netopýr, paměť, lavice, dveře, krása, jablko, ozvěna, moudrost, kladivo, plavání, žirafa.</a:t>
            </a:r>
            <a:endParaRPr lang="cs-CZ" sz="28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331640" y="2060848"/>
          <a:ext cx="6552728" cy="44644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285388" y="332656"/>
            <a:ext cx="8568952" cy="150810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chemeClr val="bg1"/>
                </a:solidFill>
              </a:rPr>
              <a:t>PODSTATNÁ  JMÉNA  </a:t>
            </a:r>
          </a:p>
          <a:p>
            <a:pPr algn="ctr"/>
            <a:r>
              <a:rPr lang="cs-CZ" sz="3200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POMNOŽNÁ,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sz="3200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HROMADNÁ,</a:t>
            </a:r>
            <a:r>
              <a:rPr lang="cs-CZ" sz="3200" b="1" dirty="0" smtClean="0">
                <a:solidFill>
                  <a:schemeClr val="bg1"/>
                </a:solidFill>
              </a:rPr>
              <a:t>  </a:t>
            </a:r>
            <a:r>
              <a:rPr lang="cs-CZ" sz="3200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LÁTKOVÁ</a:t>
            </a:r>
            <a:endParaRPr lang="cs-CZ" sz="3200" b="1" u="sng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/>
        </p:nvGraphicFramePr>
        <p:xfrm>
          <a:off x="1907704" y="476672"/>
          <a:ext cx="6696744" cy="4608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907704" y="332656"/>
          <a:ext cx="6696744" cy="4608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l"/>
            <a:r>
              <a:rPr lang="cs-CZ" sz="2800" b="1" dirty="0" smtClean="0"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ÚKOL:   </a:t>
            </a:r>
            <a:r>
              <a:rPr lang="cs-CZ" sz="2800" b="1" dirty="0" smtClean="0">
                <a:solidFill>
                  <a:schemeClr val="bg1"/>
                </a:solidFill>
              </a:rPr>
              <a:t>Roztřiď podstatná jména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2838544"/>
          <a:ext cx="8229600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POMNOŽNÁ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HROMADNÁ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LÁTKOVÁ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395536" y="1700808"/>
            <a:ext cx="85689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Ústa, zlato, příušnice, vojsko, rostlinstvo, dřevo, vrata, dříví, Pardubice, zrní, sníh, mouka, tepláky, voda, dveře, uhlí, mládež.</a:t>
            </a:r>
            <a:endParaRPr lang="cs-CZ" sz="24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l"/>
            <a:r>
              <a:rPr lang="cs-CZ" sz="2800" b="1" dirty="0" smtClean="0">
                <a:solidFill>
                  <a:srgbClr val="FF0000"/>
                </a:solidFill>
              </a:rPr>
              <a:t>ÚKOL:   </a:t>
            </a:r>
            <a:r>
              <a:rPr lang="cs-CZ" sz="2800" b="1" dirty="0" smtClean="0">
                <a:solidFill>
                  <a:schemeClr val="bg1"/>
                </a:solidFill>
              </a:rPr>
              <a:t>Urči mluvnické kategorie (význam)</a:t>
            </a:r>
            <a:endParaRPr lang="cs-CZ" sz="2800" b="1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7544" y="1700808"/>
          <a:ext cx="6858000" cy="50474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70584"/>
                <a:gridCol w="1141784"/>
                <a:gridCol w="1152128"/>
                <a:gridCol w="1152128"/>
                <a:gridCol w="1241376"/>
              </a:tblGrid>
              <a:tr h="370840"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pád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číslo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rod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vzor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Vinohrady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Vysočany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Holešovice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</a:tr>
              <a:tr h="47545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hmyz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sůl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kalhoty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prázdniny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k narozeninám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housle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kamení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524328" y="1700808"/>
          <a:ext cx="1368152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68152"/>
              </a:tblGrid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8" name="TextovéPole 57"/>
          <p:cNvSpPr txBox="1"/>
          <p:nvPr/>
        </p:nvSpPr>
        <p:spPr>
          <a:xfrm>
            <a:off x="7524328" y="1124744"/>
            <a:ext cx="1368152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pomnožné</a:t>
            </a:r>
          </a:p>
          <a:p>
            <a:r>
              <a:rPr lang="cs-CZ" sz="2000" b="1" dirty="0" smtClean="0">
                <a:solidFill>
                  <a:schemeClr val="bg1"/>
                </a:solidFill>
              </a:rPr>
              <a:t>hromadné</a:t>
            </a:r>
          </a:p>
          <a:p>
            <a:r>
              <a:rPr lang="cs-CZ" sz="2000" b="1" dirty="0" smtClean="0">
                <a:solidFill>
                  <a:schemeClr val="bg1"/>
                </a:solidFill>
              </a:rPr>
              <a:t>látkové</a:t>
            </a:r>
            <a:endParaRPr lang="cs-CZ" sz="20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 fontScale="925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800" b="1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ÚKOL:   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Uveď slovo nadřazené k 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následujícím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b="1" noProof="0" dirty="0" smtClean="0">
                <a:solidFill>
                  <a:schemeClr val="bg1"/>
                </a:solidFill>
              </a:rPr>
              <a:t>                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skupinám slov: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988840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Moucha, vosa, komár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2895327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Chléb, sýr, vejce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3759423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Mrkev, okurka, paprika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5536" y="4623519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Židle, skříň, stůl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800" b="1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ÚKOL:   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Doplňte tabulku: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67544" y="1700808"/>
          <a:ext cx="6096000" cy="4754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Jednotné 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Množné 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Pod.</a:t>
                      </a:r>
                      <a:r>
                        <a:rPr lang="cs-CZ" dirty="0" err="1" smtClean="0"/>
                        <a:t>jm.hromadné</a:t>
                      </a:r>
                      <a:r>
                        <a:rPr lang="cs-CZ" dirty="0" smtClean="0"/>
                        <a:t> (jed.č.)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listy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včela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nádoby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rostlinstvo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žák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stromy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loďstvo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obyvatelé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rolník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476672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citace:  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Český jazyk pro 6.ročník základní školy a primu víceletého gymnázia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Nakladatelství </a:t>
            </a:r>
            <a:r>
              <a:rPr lang="cs-CZ" dirty="0" err="1" smtClean="0">
                <a:solidFill>
                  <a:schemeClr val="bg1"/>
                </a:solidFill>
              </a:rPr>
              <a:t>Fraus</a:t>
            </a:r>
            <a:r>
              <a:rPr lang="cs-CZ" dirty="0" smtClean="0">
                <a:solidFill>
                  <a:schemeClr val="bg1"/>
                </a:solidFill>
              </a:rPr>
              <a:t> 2003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lastní 1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718</TotalTime>
  <Words>329</Words>
  <Application>Microsoft Office PowerPoint</Application>
  <PresentationFormat>Předvádění na obrazovce (4:3)</PresentationFormat>
  <Paragraphs>109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Snímek 2</vt:lpstr>
      <vt:lpstr>ČESKÝ  JAZYK</vt:lpstr>
      <vt:lpstr>Snímek 4</vt:lpstr>
      <vt:lpstr>ÚKOL:  URČI  PODSTATNÁ  JMÉNA   </vt:lpstr>
      <vt:lpstr>Snímek 6</vt:lpstr>
      <vt:lpstr>Snímek 7</vt:lpstr>
      <vt:lpstr>Snímek 8</vt:lpstr>
      <vt:lpstr>ÚKOL:   Roztřiď podstatná jména</vt:lpstr>
      <vt:lpstr>ÚKOL:   Urči mluvnické kategorie (význam)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ČESKÝ  JAZYK</dc:title>
  <dc:creator>Jirka</dc:creator>
  <cp:lastModifiedBy>Jirka</cp:lastModifiedBy>
  <cp:revision>89</cp:revision>
  <dcterms:created xsi:type="dcterms:W3CDTF">2012-09-23T06:05:13Z</dcterms:created>
  <dcterms:modified xsi:type="dcterms:W3CDTF">2013-06-24T21:12:33Z</dcterms:modified>
</cp:coreProperties>
</file>